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25" r:id="rId2"/>
    <p:sldId id="494" r:id="rId3"/>
    <p:sldId id="257" r:id="rId4"/>
    <p:sldId id="326" r:id="rId5"/>
    <p:sldId id="495" r:id="rId6"/>
    <p:sldId id="327" r:id="rId7"/>
    <p:sldId id="496" r:id="rId8"/>
    <p:sldId id="328" r:id="rId9"/>
    <p:sldId id="497" r:id="rId10"/>
    <p:sldId id="337" r:id="rId11"/>
    <p:sldId id="258" r:id="rId12"/>
    <p:sldId id="287" r:id="rId13"/>
    <p:sldId id="295" r:id="rId14"/>
    <p:sldId id="297" r:id="rId15"/>
    <p:sldId id="299" r:id="rId16"/>
    <p:sldId id="499" r:id="rId17"/>
    <p:sldId id="298" r:id="rId18"/>
    <p:sldId id="493" r:id="rId19"/>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BE9BD"/>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15" autoAdjust="0"/>
    <p:restoredTop sz="87929" autoAdjust="0"/>
  </p:normalViewPr>
  <p:slideViewPr>
    <p:cSldViewPr>
      <p:cViewPr varScale="1">
        <p:scale>
          <a:sx n="75" d="100"/>
          <a:sy n="75" d="100"/>
        </p:scale>
        <p:origin x="1570"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6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riq Gilani" userId="f95dad9b-1e6c-498c-b573-9242e9268dd4" providerId="ADAL" clId="{3123056A-1720-4579-B174-6565FA247CB3}"/>
    <pc:docChg chg="modSld">
      <pc:chgData name="Tariq Gilani" userId="f95dad9b-1e6c-498c-b573-9242e9268dd4" providerId="ADAL" clId="{3123056A-1720-4579-B174-6565FA247CB3}" dt="2022-02-18T02:48:00.532" v="5" actId="400"/>
      <pc:docMkLst>
        <pc:docMk/>
      </pc:docMkLst>
      <pc:sldChg chg="modSp mod">
        <pc:chgData name="Tariq Gilani" userId="f95dad9b-1e6c-498c-b573-9242e9268dd4" providerId="ADAL" clId="{3123056A-1720-4579-B174-6565FA247CB3}" dt="2022-02-18T02:48:00.532" v="5" actId="400"/>
        <pc:sldMkLst>
          <pc:docMk/>
          <pc:sldMk cId="4091393747" sldId="493"/>
        </pc:sldMkLst>
        <pc:spChg chg="mod">
          <ac:chgData name="Tariq Gilani" userId="f95dad9b-1e6c-498c-b573-9242e9268dd4" providerId="ADAL" clId="{3123056A-1720-4579-B174-6565FA247CB3}" dt="2022-02-18T02:48:00.532" v="5" actId="400"/>
          <ac:spMkLst>
            <pc:docMk/>
            <pc:sldMk cId="4091393747" sldId="493"/>
            <ac:spMk id="6" creationId="{6690299C-2BB9-4675-AF5E-B8320858E4A2}"/>
          </ac:spMkLst>
        </pc:spChg>
      </pc:sldChg>
    </pc:docChg>
  </pc:docChgLst>
  <pc:docChgLst>
    <pc:chgData name="Tariq Gilani" userId="f95dad9b-1e6c-498c-b573-9242e9268dd4" providerId="ADAL" clId="{7BDCBC9A-11FE-4030-B7AF-B7227956B765}"/>
    <pc:docChg chg="custSel modSld">
      <pc:chgData name="Tariq Gilani" userId="f95dad9b-1e6c-498c-b573-9242e9268dd4" providerId="ADAL" clId="{7BDCBC9A-11FE-4030-B7AF-B7227956B765}" dt="2022-02-12T13:47:14.462" v="8" actId="6549"/>
      <pc:docMkLst>
        <pc:docMk/>
      </pc:docMkLst>
      <pc:sldChg chg="delSp modSp mod">
        <pc:chgData name="Tariq Gilani" userId="f95dad9b-1e6c-498c-b573-9242e9268dd4" providerId="ADAL" clId="{7BDCBC9A-11FE-4030-B7AF-B7227956B765}" dt="2022-02-12T13:47:14.462" v="8" actId="6549"/>
        <pc:sldMkLst>
          <pc:docMk/>
          <pc:sldMk cId="4091393747" sldId="493"/>
        </pc:sldMkLst>
        <pc:spChg chg="del">
          <ac:chgData name="Tariq Gilani" userId="f95dad9b-1e6c-498c-b573-9242e9268dd4" providerId="ADAL" clId="{7BDCBC9A-11FE-4030-B7AF-B7227956B765}" dt="2022-02-12T13:46:39.371" v="0" actId="478"/>
          <ac:spMkLst>
            <pc:docMk/>
            <pc:sldMk cId="4091393747" sldId="493"/>
            <ac:spMk id="2" creationId="{E59472B4-3B98-4B69-8380-8C42859668E9}"/>
          </ac:spMkLst>
        </pc:spChg>
        <pc:spChg chg="mod">
          <ac:chgData name="Tariq Gilani" userId="f95dad9b-1e6c-498c-b573-9242e9268dd4" providerId="ADAL" clId="{7BDCBC9A-11FE-4030-B7AF-B7227956B765}" dt="2022-02-12T13:47:14.462" v="8" actId="6549"/>
          <ac:spMkLst>
            <pc:docMk/>
            <pc:sldMk cId="4091393747" sldId="493"/>
            <ac:spMk id="3" creationId="{36F32C13-6A27-41C6-8834-730E8CF2880F}"/>
          </ac:spMkLst>
        </pc:spChg>
        <pc:spChg chg="del">
          <ac:chgData name="Tariq Gilani" userId="f95dad9b-1e6c-498c-b573-9242e9268dd4" providerId="ADAL" clId="{7BDCBC9A-11FE-4030-B7AF-B7227956B765}" dt="2022-02-12T13:46:49.813" v="2" actId="478"/>
          <ac:spMkLst>
            <pc:docMk/>
            <pc:sldMk cId="4091393747" sldId="493"/>
            <ac:spMk id="5" creationId="{7CD43183-789C-479B-9B67-1E5AA2AC64F1}"/>
          </ac:spMkLst>
        </pc:spChg>
        <pc:spChg chg="mod">
          <ac:chgData name="Tariq Gilani" userId="f95dad9b-1e6c-498c-b573-9242e9268dd4" providerId="ADAL" clId="{7BDCBC9A-11FE-4030-B7AF-B7227956B765}" dt="2022-02-12T13:47:05.678" v="7" actId="20577"/>
          <ac:spMkLst>
            <pc:docMk/>
            <pc:sldMk cId="4091393747" sldId="493"/>
            <ac:spMk id="6" creationId="{6690299C-2BB9-4675-AF5E-B8320858E4A2}"/>
          </ac:spMkLst>
        </pc:spChg>
        <pc:spChg chg="del">
          <ac:chgData name="Tariq Gilani" userId="f95dad9b-1e6c-498c-b573-9242e9268dd4" providerId="ADAL" clId="{7BDCBC9A-11FE-4030-B7AF-B7227956B765}" dt="2022-02-12T13:46:44.139" v="1" actId="478"/>
          <ac:spMkLst>
            <pc:docMk/>
            <pc:sldMk cId="4091393747" sldId="493"/>
            <ac:spMk id="7" creationId="{F3196973-299E-4767-AB48-936435A7EA82}"/>
          </ac:spMkLst>
        </pc:spChg>
        <pc:spChg chg="del">
          <ac:chgData name="Tariq Gilani" userId="f95dad9b-1e6c-498c-b573-9242e9268dd4" providerId="ADAL" clId="{7BDCBC9A-11FE-4030-B7AF-B7227956B765}" dt="2022-02-12T13:46:54.695" v="3" actId="478"/>
          <ac:spMkLst>
            <pc:docMk/>
            <pc:sldMk cId="4091393747" sldId="493"/>
            <ac:spMk id="8" creationId="{3C192356-C000-47FE-9D8D-208385FAB6ED}"/>
          </ac:spMkLst>
        </pc:spChg>
      </pc:sldChg>
    </pc:docChg>
  </pc:docChgLst>
  <pc:docChgLst>
    <pc:chgData name="Tariq Gilani" userId="f95dad9b-1e6c-498c-b573-9242e9268dd4" providerId="ADAL" clId="{300B8D09-4D22-421D-8F44-A83F44430D9F}"/>
    <pc:docChg chg="undo custSel addSld delSld modSld sldOrd">
      <pc:chgData name="Tariq Gilani" userId="f95dad9b-1e6c-498c-b573-9242e9268dd4" providerId="ADAL" clId="{300B8D09-4D22-421D-8F44-A83F44430D9F}" dt="2022-02-14T15:20:53.223" v="4471"/>
      <pc:docMkLst>
        <pc:docMk/>
      </pc:docMkLst>
      <pc:sldChg chg="addSp delSp modSp mod modAnim">
        <pc:chgData name="Tariq Gilani" userId="f95dad9b-1e6c-498c-b573-9242e9268dd4" providerId="ADAL" clId="{300B8D09-4D22-421D-8F44-A83F44430D9F}" dt="2022-02-13T23:51:07.720" v="3912"/>
        <pc:sldMkLst>
          <pc:docMk/>
          <pc:sldMk cId="0" sldId="257"/>
        </pc:sldMkLst>
        <pc:spChg chg="del mod">
          <ac:chgData name="Tariq Gilani" userId="f95dad9b-1e6c-498c-b573-9242e9268dd4" providerId="ADAL" clId="{300B8D09-4D22-421D-8F44-A83F44430D9F}" dt="2022-02-12T14:21:07.983" v="1272" actId="478"/>
          <ac:spMkLst>
            <pc:docMk/>
            <pc:sldMk cId="0" sldId="257"/>
            <ac:spMk id="2" creationId="{FEE768F9-04C8-493C-92AC-7EE94A67D342}"/>
          </ac:spMkLst>
        </pc:spChg>
        <pc:spChg chg="add mod">
          <ac:chgData name="Tariq Gilani" userId="f95dad9b-1e6c-498c-b573-9242e9268dd4" providerId="ADAL" clId="{300B8D09-4D22-421D-8F44-A83F44430D9F}" dt="2022-02-12T14:35:51.383" v="1509" actId="1076"/>
          <ac:spMkLst>
            <pc:docMk/>
            <pc:sldMk cId="0" sldId="257"/>
            <ac:spMk id="4" creationId="{27DD938E-381F-478A-8B89-05994D81CE69}"/>
          </ac:spMkLst>
        </pc:spChg>
        <pc:spChg chg="add mod">
          <ac:chgData name="Tariq Gilani" userId="f95dad9b-1e6c-498c-b573-9242e9268dd4" providerId="ADAL" clId="{300B8D09-4D22-421D-8F44-A83F44430D9F}" dt="2022-02-12T14:36:11.627" v="1514" actId="14100"/>
          <ac:spMkLst>
            <pc:docMk/>
            <pc:sldMk cId="0" sldId="257"/>
            <ac:spMk id="6" creationId="{ED98E975-E852-42AC-B59B-D4B703E684E5}"/>
          </ac:spMkLst>
        </pc:spChg>
        <pc:spChg chg="add mod">
          <ac:chgData name="Tariq Gilani" userId="f95dad9b-1e6c-498c-b573-9242e9268dd4" providerId="ADAL" clId="{300B8D09-4D22-421D-8F44-A83F44430D9F}" dt="2022-02-12T14:34:04.171" v="1491" actId="1076"/>
          <ac:spMkLst>
            <pc:docMk/>
            <pc:sldMk cId="0" sldId="257"/>
            <ac:spMk id="8" creationId="{ED9C0832-7464-47E2-A14B-0211985060E3}"/>
          </ac:spMkLst>
        </pc:spChg>
        <pc:spChg chg="add mod">
          <ac:chgData name="Tariq Gilani" userId="f95dad9b-1e6c-498c-b573-9242e9268dd4" providerId="ADAL" clId="{300B8D09-4D22-421D-8F44-A83F44430D9F}" dt="2022-02-12T14:36:01.284" v="1511" actId="14100"/>
          <ac:spMkLst>
            <pc:docMk/>
            <pc:sldMk cId="0" sldId="257"/>
            <ac:spMk id="10" creationId="{FA6BC9FB-720D-4D9D-AA8C-A878AD4A8935}"/>
          </ac:spMkLst>
        </pc:spChg>
        <pc:spChg chg="mod">
          <ac:chgData name="Tariq Gilani" userId="f95dad9b-1e6c-498c-b573-9242e9268dd4" providerId="ADAL" clId="{300B8D09-4D22-421D-8F44-A83F44430D9F}" dt="2022-02-13T13:11:46.197" v="2529" actId="2711"/>
          <ac:spMkLst>
            <pc:docMk/>
            <pc:sldMk cId="0" sldId="257"/>
            <ac:spMk id="16386" creationId="{00000000-0000-0000-0000-000000000000}"/>
          </ac:spMkLst>
        </pc:spChg>
        <pc:spChg chg="mod">
          <ac:chgData name="Tariq Gilani" userId="f95dad9b-1e6c-498c-b573-9242e9268dd4" providerId="ADAL" clId="{300B8D09-4D22-421D-8F44-A83F44430D9F}" dt="2022-02-12T14:35:27.851" v="1505" actId="1076"/>
          <ac:spMkLst>
            <pc:docMk/>
            <pc:sldMk cId="0" sldId="257"/>
            <ac:spMk id="16387" creationId="{00000000-0000-0000-0000-000000000000}"/>
          </ac:spMkLst>
        </pc:spChg>
        <pc:picChg chg="add mod">
          <ac:chgData name="Tariq Gilani" userId="f95dad9b-1e6c-498c-b573-9242e9268dd4" providerId="ADAL" clId="{300B8D09-4D22-421D-8F44-A83F44430D9F}" dt="2022-02-12T14:36:17.939" v="1515" actId="1076"/>
          <ac:picMkLst>
            <pc:docMk/>
            <pc:sldMk cId="0" sldId="257"/>
            <ac:picMk id="9" creationId="{B013D0C6-DE7B-43DB-BABE-009836B9D5D6}"/>
          </ac:picMkLst>
        </pc:picChg>
      </pc:sldChg>
      <pc:sldChg chg="delSp modSp mod modAnim">
        <pc:chgData name="Tariq Gilani" userId="f95dad9b-1e6c-498c-b573-9242e9268dd4" providerId="ADAL" clId="{300B8D09-4D22-421D-8F44-A83F44430D9F}" dt="2022-02-14T00:19:45.056" v="4105" actId="1076"/>
        <pc:sldMkLst>
          <pc:docMk/>
          <pc:sldMk cId="0" sldId="258"/>
        </pc:sldMkLst>
        <pc:spChg chg="del mod">
          <ac:chgData name="Tariq Gilani" userId="f95dad9b-1e6c-498c-b573-9242e9268dd4" providerId="ADAL" clId="{300B8D09-4D22-421D-8F44-A83F44430D9F}" dt="2022-02-12T16:00:18.586" v="2416" actId="478"/>
          <ac:spMkLst>
            <pc:docMk/>
            <pc:sldMk cId="0" sldId="258"/>
            <ac:spMk id="2" creationId="{8969A9F3-1C40-4DEB-AADC-899F283DC471}"/>
          </ac:spMkLst>
        </pc:spChg>
        <pc:spChg chg="mod">
          <ac:chgData name="Tariq Gilani" userId="f95dad9b-1e6c-498c-b573-9242e9268dd4" providerId="ADAL" clId="{300B8D09-4D22-421D-8F44-A83F44430D9F}" dt="2022-02-14T00:18:40.513" v="4097" actId="1076"/>
          <ac:spMkLst>
            <pc:docMk/>
            <pc:sldMk cId="0" sldId="258"/>
            <ac:spMk id="17410" creationId="{00000000-0000-0000-0000-000000000000}"/>
          </ac:spMkLst>
        </pc:spChg>
        <pc:spChg chg="mod">
          <ac:chgData name="Tariq Gilani" userId="f95dad9b-1e6c-498c-b573-9242e9268dd4" providerId="ADAL" clId="{300B8D09-4D22-421D-8F44-A83F44430D9F}" dt="2022-02-14T00:19:45.056" v="4105" actId="1076"/>
          <ac:spMkLst>
            <pc:docMk/>
            <pc:sldMk cId="0" sldId="258"/>
            <ac:spMk id="17411" creationId="{00000000-0000-0000-0000-000000000000}"/>
          </ac:spMkLst>
        </pc:spChg>
        <pc:spChg chg="mod">
          <ac:chgData name="Tariq Gilani" userId="f95dad9b-1e6c-498c-b573-9242e9268dd4" providerId="ADAL" clId="{300B8D09-4D22-421D-8F44-A83F44430D9F}" dt="2022-02-14T00:18:36.194" v="4096" actId="1076"/>
          <ac:spMkLst>
            <pc:docMk/>
            <pc:sldMk cId="0" sldId="258"/>
            <ac:spMk id="17412" creationId="{00000000-0000-0000-0000-000000000000}"/>
          </ac:spMkLst>
        </pc:spChg>
        <pc:spChg chg="mod">
          <ac:chgData name="Tariq Gilani" userId="f95dad9b-1e6c-498c-b573-9242e9268dd4" providerId="ADAL" clId="{300B8D09-4D22-421D-8F44-A83F44430D9F}" dt="2022-02-12T16:01:08.944" v="2423" actId="2711"/>
          <ac:spMkLst>
            <pc:docMk/>
            <pc:sldMk cId="0" sldId="258"/>
            <ac:spMk id="17413" creationId="{00000000-0000-0000-0000-000000000000}"/>
          </ac:spMkLst>
        </pc:spChg>
        <pc:spChg chg="del">
          <ac:chgData name="Tariq Gilani" userId="f95dad9b-1e6c-498c-b573-9242e9268dd4" providerId="ADAL" clId="{300B8D09-4D22-421D-8F44-A83F44430D9F}" dt="2022-02-14T00:18:12.365" v="4092" actId="478"/>
          <ac:spMkLst>
            <pc:docMk/>
            <pc:sldMk cId="0" sldId="258"/>
            <ac:spMk id="17414" creationId="{00000000-0000-0000-0000-000000000000}"/>
          </ac:spMkLst>
        </pc:spChg>
        <pc:spChg chg="del">
          <ac:chgData name="Tariq Gilani" userId="f95dad9b-1e6c-498c-b573-9242e9268dd4" providerId="ADAL" clId="{300B8D09-4D22-421D-8F44-A83F44430D9F}" dt="2022-02-14T00:18:12.365" v="4092" actId="478"/>
          <ac:spMkLst>
            <pc:docMk/>
            <pc:sldMk cId="0" sldId="258"/>
            <ac:spMk id="17415" creationId="{00000000-0000-0000-0000-000000000000}"/>
          </ac:spMkLst>
        </pc:spChg>
        <pc:spChg chg="del">
          <ac:chgData name="Tariq Gilani" userId="f95dad9b-1e6c-498c-b573-9242e9268dd4" providerId="ADAL" clId="{300B8D09-4D22-421D-8F44-A83F44430D9F}" dt="2022-02-14T00:18:12.365" v="4092" actId="478"/>
          <ac:spMkLst>
            <pc:docMk/>
            <pc:sldMk cId="0" sldId="258"/>
            <ac:spMk id="17416" creationId="{00000000-0000-0000-0000-000000000000}"/>
          </ac:spMkLst>
        </pc:spChg>
        <pc:spChg chg="del">
          <ac:chgData name="Tariq Gilani" userId="f95dad9b-1e6c-498c-b573-9242e9268dd4" providerId="ADAL" clId="{300B8D09-4D22-421D-8F44-A83F44430D9F}" dt="2022-02-14T00:18:12.365" v="4092" actId="478"/>
          <ac:spMkLst>
            <pc:docMk/>
            <pc:sldMk cId="0" sldId="258"/>
            <ac:spMk id="17417" creationId="{00000000-0000-0000-0000-000000000000}"/>
          </ac:spMkLst>
        </pc:spChg>
        <pc:spChg chg="del">
          <ac:chgData name="Tariq Gilani" userId="f95dad9b-1e6c-498c-b573-9242e9268dd4" providerId="ADAL" clId="{300B8D09-4D22-421D-8F44-A83F44430D9F}" dt="2022-02-14T00:18:12.365" v="4092" actId="478"/>
          <ac:spMkLst>
            <pc:docMk/>
            <pc:sldMk cId="0" sldId="258"/>
            <ac:spMk id="17418" creationId="{00000000-0000-0000-0000-000000000000}"/>
          </ac:spMkLst>
        </pc:spChg>
        <pc:spChg chg="del mod">
          <ac:chgData name="Tariq Gilani" userId="f95dad9b-1e6c-498c-b573-9242e9268dd4" providerId="ADAL" clId="{300B8D09-4D22-421D-8F44-A83F44430D9F}" dt="2022-02-14T00:18:28.164" v="4094" actId="478"/>
          <ac:spMkLst>
            <pc:docMk/>
            <pc:sldMk cId="0" sldId="258"/>
            <ac:spMk id="17419" creationId="{00000000-0000-0000-0000-000000000000}"/>
          </ac:spMkLst>
        </pc:spChg>
        <pc:spChg chg="del">
          <ac:chgData name="Tariq Gilani" userId="f95dad9b-1e6c-498c-b573-9242e9268dd4" providerId="ADAL" clId="{300B8D09-4D22-421D-8F44-A83F44430D9F}" dt="2022-02-14T00:18:12.365" v="4092" actId="478"/>
          <ac:spMkLst>
            <pc:docMk/>
            <pc:sldMk cId="0" sldId="258"/>
            <ac:spMk id="17420" creationId="{00000000-0000-0000-0000-000000000000}"/>
          </ac:spMkLst>
        </pc:spChg>
        <pc:spChg chg="del">
          <ac:chgData name="Tariq Gilani" userId="f95dad9b-1e6c-498c-b573-9242e9268dd4" providerId="ADAL" clId="{300B8D09-4D22-421D-8F44-A83F44430D9F}" dt="2022-02-14T00:18:12.365" v="4092" actId="478"/>
          <ac:spMkLst>
            <pc:docMk/>
            <pc:sldMk cId="0" sldId="258"/>
            <ac:spMk id="17421" creationId="{00000000-0000-0000-0000-000000000000}"/>
          </ac:spMkLst>
        </pc:spChg>
        <pc:spChg chg="del">
          <ac:chgData name="Tariq Gilani" userId="f95dad9b-1e6c-498c-b573-9242e9268dd4" providerId="ADAL" clId="{300B8D09-4D22-421D-8F44-A83F44430D9F}" dt="2022-02-14T00:18:12.365" v="4092" actId="478"/>
          <ac:spMkLst>
            <pc:docMk/>
            <pc:sldMk cId="0" sldId="258"/>
            <ac:spMk id="17422" creationId="{00000000-0000-0000-0000-000000000000}"/>
          </ac:spMkLst>
        </pc:spChg>
        <pc:spChg chg="del">
          <ac:chgData name="Tariq Gilani" userId="f95dad9b-1e6c-498c-b573-9242e9268dd4" providerId="ADAL" clId="{300B8D09-4D22-421D-8F44-A83F44430D9F}" dt="2022-02-14T00:18:12.365" v="4092" actId="478"/>
          <ac:spMkLst>
            <pc:docMk/>
            <pc:sldMk cId="0" sldId="258"/>
            <ac:spMk id="17423" creationId="{00000000-0000-0000-0000-000000000000}"/>
          </ac:spMkLst>
        </pc:spChg>
      </pc:sldChg>
      <pc:sldChg chg="delSp modSp mod modAnim">
        <pc:chgData name="Tariq Gilani" userId="f95dad9b-1e6c-498c-b573-9242e9268dd4" providerId="ADAL" clId="{300B8D09-4D22-421D-8F44-A83F44430D9F}" dt="2022-02-14T15:10:51.161" v="4432" actId="20577"/>
        <pc:sldMkLst>
          <pc:docMk/>
          <pc:sldMk cId="0" sldId="287"/>
        </pc:sldMkLst>
        <pc:spChg chg="del mod">
          <ac:chgData name="Tariq Gilani" userId="f95dad9b-1e6c-498c-b573-9242e9268dd4" providerId="ADAL" clId="{300B8D09-4D22-421D-8F44-A83F44430D9F}" dt="2022-02-12T16:00:26.692" v="2418" actId="478"/>
          <ac:spMkLst>
            <pc:docMk/>
            <pc:sldMk cId="0" sldId="287"/>
            <ac:spMk id="2" creationId="{C23DE92F-C900-45B6-84D3-1B7A17CE4182}"/>
          </ac:spMkLst>
        </pc:spChg>
        <pc:spChg chg="mod">
          <ac:chgData name="Tariq Gilani" userId="f95dad9b-1e6c-498c-b573-9242e9268dd4" providerId="ADAL" clId="{300B8D09-4D22-421D-8F44-A83F44430D9F}" dt="2022-02-12T16:01:40.102" v="2426" actId="2711"/>
          <ac:spMkLst>
            <pc:docMk/>
            <pc:sldMk cId="0" sldId="287"/>
            <ac:spMk id="18434" creationId="{00000000-0000-0000-0000-000000000000}"/>
          </ac:spMkLst>
        </pc:spChg>
        <pc:spChg chg="mod">
          <ac:chgData name="Tariq Gilani" userId="f95dad9b-1e6c-498c-b573-9242e9268dd4" providerId="ADAL" clId="{300B8D09-4D22-421D-8F44-A83F44430D9F}" dt="2022-02-14T15:10:51.161" v="4432" actId="20577"/>
          <ac:spMkLst>
            <pc:docMk/>
            <pc:sldMk cId="0" sldId="287"/>
            <ac:spMk id="18435" creationId="{00000000-0000-0000-0000-000000000000}"/>
          </ac:spMkLst>
        </pc:spChg>
        <pc:spChg chg="mod">
          <ac:chgData name="Tariq Gilani" userId="f95dad9b-1e6c-498c-b573-9242e9268dd4" providerId="ADAL" clId="{300B8D09-4D22-421D-8F44-A83F44430D9F}" dt="2022-02-12T16:01:57.798" v="2430" actId="1076"/>
          <ac:spMkLst>
            <pc:docMk/>
            <pc:sldMk cId="0" sldId="287"/>
            <ac:spMk id="18436" creationId="{00000000-0000-0000-0000-000000000000}"/>
          </ac:spMkLst>
        </pc:spChg>
      </pc:sldChg>
      <pc:sldChg chg="delSp modSp mod">
        <pc:chgData name="Tariq Gilani" userId="f95dad9b-1e6c-498c-b573-9242e9268dd4" providerId="ADAL" clId="{300B8D09-4D22-421D-8F44-A83F44430D9F}" dt="2022-02-12T16:04:46.320" v="2439" actId="2711"/>
        <pc:sldMkLst>
          <pc:docMk/>
          <pc:sldMk cId="0" sldId="295"/>
        </pc:sldMkLst>
        <pc:spChg chg="del mod">
          <ac:chgData name="Tariq Gilani" userId="f95dad9b-1e6c-498c-b573-9242e9268dd4" providerId="ADAL" clId="{300B8D09-4D22-421D-8F44-A83F44430D9F}" dt="2022-02-12T16:00:41.829" v="2420" actId="478"/>
          <ac:spMkLst>
            <pc:docMk/>
            <pc:sldMk cId="0" sldId="295"/>
            <ac:spMk id="2" creationId="{D67356DC-52BE-4816-B8F5-B0B11798625E}"/>
          </ac:spMkLst>
        </pc:spChg>
        <pc:spChg chg="mod">
          <ac:chgData name="Tariq Gilani" userId="f95dad9b-1e6c-498c-b573-9242e9268dd4" providerId="ADAL" clId="{300B8D09-4D22-421D-8F44-A83F44430D9F}" dt="2022-02-12T16:02:27.704" v="2434" actId="2711"/>
          <ac:spMkLst>
            <pc:docMk/>
            <pc:sldMk cId="0" sldId="295"/>
            <ac:spMk id="1028" creationId="{00000000-0000-0000-0000-000000000000}"/>
          </ac:spMkLst>
        </pc:spChg>
        <pc:spChg chg="mod">
          <ac:chgData name="Tariq Gilani" userId="f95dad9b-1e6c-498c-b573-9242e9268dd4" providerId="ADAL" clId="{300B8D09-4D22-421D-8F44-A83F44430D9F}" dt="2022-02-12T16:04:34.682" v="2436" actId="255"/>
          <ac:spMkLst>
            <pc:docMk/>
            <pc:sldMk cId="0" sldId="295"/>
            <ac:spMk id="1029" creationId="{00000000-0000-0000-0000-000000000000}"/>
          </ac:spMkLst>
        </pc:spChg>
        <pc:spChg chg="mod">
          <ac:chgData name="Tariq Gilani" userId="f95dad9b-1e6c-498c-b573-9242e9268dd4" providerId="ADAL" clId="{300B8D09-4D22-421D-8F44-A83F44430D9F}" dt="2022-02-12T16:04:46.320" v="2439" actId="2711"/>
          <ac:spMkLst>
            <pc:docMk/>
            <pc:sldMk cId="0" sldId="295"/>
            <ac:spMk id="1030" creationId="{00000000-0000-0000-0000-000000000000}"/>
          </ac:spMkLst>
        </pc:spChg>
        <pc:graphicFrameChg chg="mod">
          <ac:chgData name="Tariq Gilani" userId="f95dad9b-1e6c-498c-b573-9242e9268dd4" providerId="ADAL" clId="{300B8D09-4D22-421D-8F44-A83F44430D9F}" dt="2022-02-12T16:04:37.551" v="2437" actId="1076"/>
          <ac:graphicFrameMkLst>
            <pc:docMk/>
            <pc:sldMk cId="0" sldId="295"/>
            <ac:graphicFrameMk id="1026" creationId="{00000000-0000-0000-0000-000000000000}"/>
          </ac:graphicFrameMkLst>
        </pc:graphicFrameChg>
      </pc:sldChg>
      <pc:sldChg chg="del">
        <pc:chgData name="Tariq Gilani" userId="f95dad9b-1e6c-498c-b573-9242e9268dd4" providerId="ADAL" clId="{300B8D09-4D22-421D-8F44-A83F44430D9F}" dt="2022-02-13T13:16:00.345" v="2547" actId="47"/>
        <pc:sldMkLst>
          <pc:docMk/>
          <pc:sldMk cId="0" sldId="296"/>
        </pc:sldMkLst>
      </pc:sldChg>
      <pc:sldChg chg="addSp delSp modSp del mod modAnim">
        <pc:chgData name="Tariq Gilani" userId="f95dad9b-1e6c-498c-b573-9242e9268dd4" providerId="ADAL" clId="{300B8D09-4D22-421D-8F44-A83F44430D9F}" dt="2022-02-14T15:15:46.102" v="4439" actId="20577"/>
        <pc:sldMkLst>
          <pc:docMk/>
          <pc:sldMk cId="0" sldId="297"/>
        </pc:sldMkLst>
        <pc:spChg chg="del">
          <ac:chgData name="Tariq Gilani" userId="f95dad9b-1e6c-498c-b573-9242e9268dd4" providerId="ADAL" clId="{300B8D09-4D22-421D-8F44-A83F44430D9F}" dt="2022-02-13T13:23:22.169" v="2566" actId="478"/>
          <ac:spMkLst>
            <pc:docMk/>
            <pc:sldMk cId="0" sldId="297"/>
            <ac:spMk id="2" creationId="{ECF1CB80-0E32-421D-8F2C-590FA17C86C1}"/>
          </ac:spMkLst>
        </pc:spChg>
        <pc:spChg chg="add mod">
          <ac:chgData name="Tariq Gilani" userId="f95dad9b-1e6c-498c-b573-9242e9268dd4" providerId="ADAL" clId="{300B8D09-4D22-421D-8F44-A83F44430D9F}" dt="2022-02-13T13:35:13.892" v="2871" actId="1076"/>
          <ac:spMkLst>
            <pc:docMk/>
            <pc:sldMk cId="0" sldId="297"/>
            <ac:spMk id="4" creationId="{0656C466-D961-40EF-B8FD-F0AB9D46237D}"/>
          </ac:spMkLst>
        </pc:spChg>
        <pc:spChg chg="add mod">
          <ac:chgData name="Tariq Gilani" userId="f95dad9b-1e6c-498c-b573-9242e9268dd4" providerId="ADAL" clId="{300B8D09-4D22-421D-8F44-A83F44430D9F}" dt="2022-02-13T13:35:09.541" v="2870" actId="1076"/>
          <ac:spMkLst>
            <pc:docMk/>
            <pc:sldMk cId="0" sldId="297"/>
            <ac:spMk id="5" creationId="{F0DB1A03-0510-4227-8247-3B5504770DF4}"/>
          </ac:spMkLst>
        </pc:spChg>
        <pc:spChg chg="add mod">
          <ac:chgData name="Tariq Gilani" userId="f95dad9b-1e6c-498c-b573-9242e9268dd4" providerId="ADAL" clId="{300B8D09-4D22-421D-8F44-A83F44430D9F}" dt="2022-02-13T14:27:18.902" v="3726" actId="255"/>
          <ac:spMkLst>
            <pc:docMk/>
            <pc:sldMk cId="0" sldId="297"/>
            <ac:spMk id="6" creationId="{ED71CF69-6E00-41C2-9238-FE119C4D4788}"/>
          </ac:spMkLst>
        </pc:spChg>
        <pc:spChg chg="add del mod">
          <ac:chgData name="Tariq Gilani" userId="f95dad9b-1e6c-498c-b573-9242e9268dd4" providerId="ADAL" clId="{300B8D09-4D22-421D-8F44-A83F44430D9F}" dt="2022-02-13T13:48:10.176" v="3372" actId="478"/>
          <ac:spMkLst>
            <pc:docMk/>
            <pc:sldMk cId="0" sldId="297"/>
            <ac:spMk id="7" creationId="{72146E48-3AE4-4987-BF41-E2FA90C7FFF6}"/>
          </ac:spMkLst>
        </pc:spChg>
        <pc:spChg chg="add del mod">
          <ac:chgData name="Tariq Gilani" userId="f95dad9b-1e6c-498c-b573-9242e9268dd4" providerId="ADAL" clId="{300B8D09-4D22-421D-8F44-A83F44430D9F}" dt="2022-02-13T13:48:26.405" v="3375" actId="478"/>
          <ac:spMkLst>
            <pc:docMk/>
            <pc:sldMk cId="0" sldId="297"/>
            <ac:spMk id="8" creationId="{2AA02B8E-4F8D-4B0C-80C3-B0A751E3C1E7}"/>
          </ac:spMkLst>
        </pc:spChg>
        <pc:spChg chg="add mod">
          <ac:chgData name="Tariq Gilani" userId="f95dad9b-1e6c-498c-b573-9242e9268dd4" providerId="ADAL" clId="{300B8D09-4D22-421D-8F44-A83F44430D9F}" dt="2022-02-13T14:27:59.974" v="3733" actId="1076"/>
          <ac:spMkLst>
            <pc:docMk/>
            <pc:sldMk cId="0" sldId="297"/>
            <ac:spMk id="13" creationId="{BF4EF174-E940-4406-97D8-3171D32ADC5F}"/>
          </ac:spMkLst>
        </pc:spChg>
        <pc:spChg chg="add mod">
          <ac:chgData name="Tariq Gilani" userId="f95dad9b-1e6c-498c-b573-9242e9268dd4" providerId="ADAL" clId="{300B8D09-4D22-421D-8F44-A83F44430D9F}" dt="2022-02-13T13:35:46.098" v="2899" actId="20577"/>
          <ac:spMkLst>
            <pc:docMk/>
            <pc:sldMk cId="0" sldId="297"/>
            <ac:spMk id="41" creationId="{E198CE76-CBC5-46FD-8735-5C902D95073C}"/>
          </ac:spMkLst>
        </pc:spChg>
        <pc:spChg chg="add mod">
          <ac:chgData name="Tariq Gilani" userId="f95dad9b-1e6c-498c-b573-9242e9268dd4" providerId="ADAL" clId="{300B8D09-4D22-421D-8F44-A83F44430D9F}" dt="2022-02-13T13:38:03.807" v="3052" actId="1076"/>
          <ac:spMkLst>
            <pc:docMk/>
            <pc:sldMk cId="0" sldId="297"/>
            <ac:spMk id="42" creationId="{7ECF6B51-8CC3-4C1F-A9BE-3187BF145800}"/>
          </ac:spMkLst>
        </pc:spChg>
        <pc:spChg chg="add mod">
          <ac:chgData name="Tariq Gilani" userId="f95dad9b-1e6c-498c-b573-9242e9268dd4" providerId="ADAL" clId="{300B8D09-4D22-421D-8F44-A83F44430D9F}" dt="2022-02-13T13:39:02.099" v="3066" actId="1076"/>
          <ac:spMkLst>
            <pc:docMk/>
            <pc:sldMk cId="0" sldId="297"/>
            <ac:spMk id="43" creationId="{78B1F016-4C51-458C-8672-74D01BFD6F8E}"/>
          </ac:spMkLst>
        </pc:spChg>
        <pc:spChg chg="add mod">
          <ac:chgData name="Tariq Gilani" userId="f95dad9b-1e6c-498c-b573-9242e9268dd4" providerId="ADAL" clId="{300B8D09-4D22-421D-8F44-A83F44430D9F}" dt="2022-02-13T13:43:11.445" v="3234" actId="20577"/>
          <ac:spMkLst>
            <pc:docMk/>
            <pc:sldMk cId="0" sldId="297"/>
            <ac:spMk id="44" creationId="{EB239085-9776-40A3-BD3A-C1E29055EE71}"/>
          </ac:spMkLst>
        </pc:spChg>
        <pc:spChg chg="add mod">
          <ac:chgData name="Tariq Gilani" userId="f95dad9b-1e6c-498c-b573-9242e9268dd4" providerId="ADAL" clId="{300B8D09-4D22-421D-8F44-A83F44430D9F}" dt="2022-02-13T14:27:36.646" v="3729" actId="14100"/>
          <ac:spMkLst>
            <pc:docMk/>
            <pc:sldMk cId="0" sldId="297"/>
            <ac:spMk id="50" creationId="{8328D7FA-5F31-4DD3-BA76-41D655EF0E0E}"/>
          </ac:spMkLst>
        </pc:spChg>
        <pc:spChg chg="add mod">
          <ac:chgData name="Tariq Gilani" userId="f95dad9b-1e6c-498c-b573-9242e9268dd4" providerId="ADAL" clId="{300B8D09-4D22-421D-8F44-A83F44430D9F}" dt="2022-02-13T14:27:00.223" v="3722" actId="255"/>
          <ac:spMkLst>
            <pc:docMk/>
            <pc:sldMk cId="0" sldId="297"/>
            <ac:spMk id="51" creationId="{96D99011-7563-4524-8EB3-442386493D40}"/>
          </ac:spMkLst>
        </pc:spChg>
        <pc:spChg chg="add mod">
          <ac:chgData name="Tariq Gilani" userId="f95dad9b-1e6c-498c-b573-9242e9268dd4" providerId="ADAL" clId="{300B8D09-4D22-421D-8F44-A83F44430D9F}" dt="2022-02-14T15:15:46.102" v="4439" actId="20577"/>
          <ac:spMkLst>
            <pc:docMk/>
            <pc:sldMk cId="0" sldId="297"/>
            <ac:spMk id="69" creationId="{5A31F310-4C28-475A-B429-8214E086EA44}"/>
          </ac:spMkLst>
        </pc:spChg>
        <pc:spChg chg="add mod">
          <ac:chgData name="Tariq Gilani" userId="f95dad9b-1e6c-498c-b573-9242e9268dd4" providerId="ADAL" clId="{300B8D09-4D22-421D-8F44-A83F44430D9F}" dt="2022-02-13T14:29:25.611" v="3743" actId="1076"/>
          <ac:spMkLst>
            <pc:docMk/>
            <pc:sldMk cId="0" sldId="297"/>
            <ac:spMk id="71" creationId="{5C39B3F9-4BD2-40F1-8CE2-85CEB690337A}"/>
          </ac:spMkLst>
        </pc:spChg>
        <pc:spChg chg="add mod">
          <ac:chgData name="Tariq Gilani" userId="f95dad9b-1e6c-498c-b573-9242e9268dd4" providerId="ADAL" clId="{300B8D09-4D22-421D-8F44-A83F44430D9F}" dt="2022-02-14T00:22:20.241" v="4133" actId="1076"/>
          <ac:spMkLst>
            <pc:docMk/>
            <pc:sldMk cId="0" sldId="297"/>
            <ac:spMk id="72" creationId="{5BB4FA7E-B90E-41D4-B659-A574D2B6CB10}"/>
          </ac:spMkLst>
        </pc:spChg>
        <pc:spChg chg="mod">
          <ac:chgData name="Tariq Gilani" userId="f95dad9b-1e6c-498c-b573-9242e9268dd4" providerId="ADAL" clId="{300B8D09-4D22-421D-8F44-A83F44430D9F}" dt="2022-02-13T13:22:59.373" v="2562" actId="2711"/>
          <ac:spMkLst>
            <pc:docMk/>
            <pc:sldMk cId="0" sldId="297"/>
            <ac:spMk id="3079" creationId="{00000000-0000-0000-0000-000000000000}"/>
          </ac:spMkLst>
        </pc:spChg>
        <pc:spChg chg="del">
          <ac:chgData name="Tariq Gilani" userId="f95dad9b-1e6c-498c-b573-9242e9268dd4" providerId="ADAL" clId="{300B8D09-4D22-421D-8F44-A83F44430D9F}" dt="2022-02-13T13:26:11.314" v="2586" actId="21"/>
          <ac:spMkLst>
            <pc:docMk/>
            <pc:sldMk cId="0" sldId="297"/>
            <ac:spMk id="3080"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081" creationId="{00000000-0000-0000-0000-000000000000}"/>
          </ac:spMkLst>
        </pc:spChg>
        <pc:spChg chg="del mod">
          <ac:chgData name="Tariq Gilani" userId="f95dad9b-1e6c-498c-b573-9242e9268dd4" providerId="ADAL" clId="{300B8D09-4D22-421D-8F44-A83F44430D9F}" dt="2022-02-13T13:29:52.760" v="2612" actId="21"/>
          <ac:spMkLst>
            <pc:docMk/>
            <pc:sldMk cId="0" sldId="297"/>
            <ac:spMk id="3082" creationId="{00000000-0000-0000-0000-000000000000}"/>
          </ac:spMkLst>
        </pc:spChg>
        <pc:spChg chg="mod">
          <ac:chgData name="Tariq Gilani" userId="f95dad9b-1e6c-498c-b573-9242e9268dd4" providerId="ADAL" clId="{300B8D09-4D22-421D-8F44-A83F44430D9F}" dt="2022-02-13T14:27:51.945" v="3731" actId="14100"/>
          <ac:spMkLst>
            <pc:docMk/>
            <pc:sldMk cId="0" sldId="297"/>
            <ac:spMk id="3083"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084" creationId="{00000000-0000-0000-0000-000000000000}"/>
          </ac:spMkLst>
        </pc:spChg>
        <pc:spChg chg="del mod">
          <ac:chgData name="Tariq Gilani" userId="f95dad9b-1e6c-498c-b573-9242e9268dd4" providerId="ADAL" clId="{300B8D09-4D22-421D-8F44-A83F44430D9F}" dt="2022-02-13T13:28:51.046" v="2603" actId="21"/>
          <ac:spMkLst>
            <pc:docMk/>
            <pc:sldMk cId="0" sldId="297"/>
            <ac:spMk id="3085"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086"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087"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088"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089"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090"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091"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092"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093"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094"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095"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096"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097"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098"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099"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100"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101"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102" creationId="{00000000-0000-0000-0000-000000000000}"/>
          </ac:spMkLst>
        </pc:spChg>
        <pc:spChg chg="mod">
          <ac:chgData name="Tariq Gilani" userId="f95dad9b-1e6c-498c-b573-9242e9268dd4" providerId="ADAL" clId="{300B8D09-4D22-421D-8F44-A83F44430D9F}" dt="2022-02-13T13:27:15.852" v="2593" actId="164"/>
          <ac:spMkLst>
            <pc:docMk/>
            <pc:sldMk cId="0" sldId="297"/>
            <ac:spMk id="3103" creationId="{00000000-0000-0000-0000-000000000000}"/>
          </ac:spMkLst>
        </pc:spChg>
        <pc:spChg chg="del">
          <ac:chgData name="Tariq Gilani" userId="f95dad9b-1e6c-498c-b573-9242e9268dd4" providerId="ADAL" clId="{300B8D09-4D22-421D-8F44-A83F44430D9F}" dt="2022-02-13T13:25:35.754" v="2582" actId="21"/>
          <ac:spMkLst>
            <pc:docMk/>
            <pc:sldMk cId="0" sldId="297"/>
            <ac:spMk id="3104" creationId="{00000000-0000-0000-0000-000000000000}"/>
          </ac:spMkLst>
        </pc:spChg>
        <pc:spChg chg="del">
          <ac:chgData name="Tariq Gilani" userId="f95dad9b-1e6c-498c-b573-9242e9268dd4" providerId="ADAL" clId="{300B8D09-4D22-421D-8F44-A83F44430D9F}" dt="2022-02-13T13:24:33.608" v="2574" actId="21"/>
          <ac:spMkLst>
            <pc:docMk/>
            <pc:sldMk cId="0" sldId="297"/>
            <ac:spMk id="3105" creationId="{00000000-0000-0000-0000-000000000000}"/>
          </ac:spMkLst>
        </pc:spChg>
        <pc:spChg chg="del">
          <ac:chgData name="Tariq Gilani" userId="f95dad9b-1e6c-498c-b573-9242e9268dd4" providerId="ADAL" clId="{300B8D09-4D22-421D-8F44-A83F44430D9F}" dt="2022-02-13T13:25:02.603" v="2578" actId="21"/>
          <ac:spMkLst>
            <pc:docMk/>
            <pc:sldMk cId="0" sldId="297"/>
            <ac:spMk id="3106" creationId="{00000000-0000-0000-0000-000000000000}"/>
          </ac:spMkLst>
        </pc:spChg>
        <pc:spChg chg="del mod">
          <ac:chgData name="Tariq Gilani" userId="f95dad9b-1e6c-498c-b573-9242e9268dd4" providerId="ADAL" clId="{300B8D09-4D22-421D-8F44-A83F44430D9F}" dt="2022-02-13T13:30:18.053" v="2615" actId="21"/>
          <ac:spMkLst>
            <pc:docMk/>
            <pc:sldMk cId="0" sldId="297"/>
            <ac:spMk id="3107" creationId="{00000000-0000-0000-0000-000000000000}"/>
          </ac:spMkLst>
        </pc:spChg>
        <pc:spChg chg="del">
          <ac:chgData name="Tariq Gilani" userId="f95dad9b-1e6c-498c-b573-9242e9268dd4" providerId="ADAL" clId="{300B8D09-4D22-421D-8F44-A83F44430D9F}" dt="2022-02-13T13:25:51.147" v="2584" actId="21"/>
          <ac:spMkLst>
            <pc:docMk/>
            <pc:sldMk cId="0" sldId="297"/>
            <ac:spMk id="3108" creationId="{00000000-0000-0000-0000-000000000000}"/>
          </ac:spMkLst>
        </pc:spChg>
        <pc:grpChg chg="add del mod">
          <ac:chgData name="Tariq Gilani" userId="f95dad9b-1e6c-498c-b573-9242e9268dd4" providerId="ADAL" clId="{300B8D09-4D22-421D-8F44-A83F44430D9F}" dt="2022-02-13T13:29:12.235" v="2606" actId="21"/>
          <ac:grpSpMkLst>
            <pc:docMk/>
            <pc:sldMk cId="0" sldId="297"/>
            <ac:grpSpMk id="3" creationId="{535F70AB-F177-455C-8B37-88A018F61FD6}"/>
          </ac:grpSpMkLst>
        </pc:grpChg>
        <pc:grpChg chg="add mod">
          <ac:chgData name="Tariq Gilani" userId="f95dad9b-1e6c-498c-b573-9242e9268dd4" providerId="ADAL" clId="{300B8D09-4D22-421D-8F44-A83F44430D9F}" dt="2022-02-13T14:28:13.828" v="3735" actId="1076"/>
          <ac:grpSpMkLst>
            <pc:docMk/>
            <pc:sldMk cId="0" sldId="297"/>
            <ac:grpSpMk id="22" creationId="{7A2F88EE-2D93-45D3-A12D-1A7099BD486C}"/>
          </ac:grpSpMkLst>
        </pc:grpChg>
        <pc:graphicFrameChg chg="del mod">
          <ac:chgData name="Tariq Gilani" userId="f95dad9b-1e6c-498c-b573-9242e9268dd4" providerId="ADAL" clId="{300B8D09-4D22-421D-8F44-A83F44430D9F}" dt="2022-02-13T13:29:32.897" v="2609" actId="21"/>
          <ac:graphicFrameMkLst>
            <pc:docMk/>
            <pc:sldMk cId="0" sldId="297"/>
            <ac:graphicFrameMk id="3074" creationId="{00000000-0000-0000-0000-000000000000}"/>
          </ac:graphicFrameMkLst>
        </pc:graphicFrameChg>
        <pc:graphicFrameChg chg="mod">
          <ac:chgData name="Tariq Gilani" userId="f95dad9b-1e6c-498c-b573-9242e9268dd4" providerId="ADAL" clId="{300B8D09-4D22-421D-8F44-A83F44430D9F}" dt="2022-02-13T13:27:15.852" v="2593" actId="164"/>
          <ac:graphicFrameMkLst>
            <pc:docMk/>
            <pc:sldMk cId="0" sldId="297"/>
            <ac:graphicFrameMk id="3075" creationId="{00000000-0000-0000-0000-000000000000}"/>
          </ac:graphicFrameMkLst>
        </pc:graphicFrameChg>
        <pc:graphicFrameChg chg="del">
          <ac:chgData name="Tariq Gilani" userId="f95dad9b-1e6c-498c-b573-9242e9268dd4" providerId="ADAL" clId="{300B8D09-4D22-421D-8F44-A83F44430D9F}" dt="2022-02-13T13:25:19.242" v="2580" actId="21"/>
          <ac:graphicFrameMkLst>
            <pc:docMk/>
            <pc:sldMk cId="0" sldId="297"/>
            <ac:graphicFrameMk id="3076" creationId="{00000000-0000-0000-0000-000000000000}"/>
          </ac:graphicFrameMkLst>
        </pc:graphicFrameChg>
        <pc:graphicFrameChg chg="del">
          <ac:chgData name="Tariq Gilani" userId="f95dad9b-1e6c-498c-b573-9242e9268dd4" providerId="ADAL" clId="{300B8D09-4D22-421D-8F44-A83F44430D9F}" dt="2022-02-13T13:26:26.235" v="2588" actId="21"/>
          <ac:graphicFrameMkLst>
            <pc:docMk/>
            <pc:sldMk cId="0" sldId="297"/>
            <ac:graphicFrameMk id="3077" creationId="{00000000-0000-0000-0000-000000000000}"/>
          </ac:graphicFrameMkLst>
        </pc:graphicFrameChg>
        <pc:graphicFrameChg chg="del">
          <ac:chgData name="Tariq Gilani" userId="f95dad9b-1e6c-498c-b573-9242e9268dd4" providerId="ADAL" clId="{300B8D09-4D22-421D-8F44-A83F44430D9F}" dt="2022-02-13T13:24:46.578" v="2576" actId="21"/>
          <ac:graphicFrameMkLst>
            <pc:docMk/>
            <pc:sldMk cId="0" sldId="297"/>
            <ac:graphicFrameMk id="3078" creationId="{00000000-0000-0000-0000-000000000000}"/>
          </ac:graphicFrameMkLst>
        </pc:graphicFrameChg>
        <pc:cxnChg chg="add">
          <ac:chgData name="Tariq Gilani" userId="f95dad9b-1e6c-498c-b573-9242e9268dd4" providerId="ADAL" clId="{300B8D09-4D22-421D-8F44-A83F44430D9F}" dt="2022-02-13T13:48:56.178" v="3376" actId="11529"/>
          <ac:cxnSpMkLst>
            <pc:docMk/>
            <pc:sldMk cId="0" sldId="297"/>
            <ac:cxnSpMk id="10" creationId="{B199FB5F-165E-42F6-8A84-BAB79D4A28D5}"/>
          </ac:cxnSpMkLst>
        </pc:cxnChg>
        <pc:cxnChg chg="add mod">
          <ac:chgData name="Tariq Gilani" userId="f95dad9b-1e6c-498c-b573-9242e9268dd4" providerId="ADAL" clId="{300B8D09-4D22-421D-8F44-A83F44430D9F}" dt="2022-02-13T14:27:55.477" v="3732" actId="1076"/>
          <ac:cxnSpMkLst>
            <pc:docMk/>
            <pc:sldMk cId="0" sldId="297"/>
            <ac:cxnSpMk id="12" creationId="{C5725A57-7C07-4891-BE5C-29533D24BE70}"/>
          </ac:cxnSpMkLst>
        </pc:cxnChg>
        <pc:cxnChg chg="add mod">
          <ac:chgData name="Tariq Gilani" userId="f95dad9b-1e6c-498c-b573-9242e9268dd4" providerId="ADAL" clId="{300B8D09-4D22-421D-8F44-A83F44430D9F}" dt="2022-02-13T14:28:10.077" v="3734" actId="164"/>
          <ac:cxnSpMkLst>
            <pc:docMk/>
            <pc:sldMk cId="0" sldId="297"/>
            <ac:cxnSpMk id="15" creationId="{454F670A-5CAD-4F10-8C96-E1A1481FD658}"/>
          </ac:cxnSpMkLst>
        </pc:cxnChg>
        <pc:cxnChg chg="add mod">
          <ac:chgData name="Tariq Gilani" userId="f95dad9b-1e6c-498c-b573-9242e9268dd4" providerId="ADAL" clId="{300B8D09-4D22-421D-8F44-A83F44430D9F}" dt="2022-02-13T14:28:10.077" v="3734" actId="164"/>
          <ac:cxnSpMkLst>
            <pc:docMk/>
            <pc:sldMk cId="0" sldId="297"/>
            <ac:cxnSpMk id="57" creationId="{36CFAAA6-FDB3-4BEE-BDE9-29C320977A8D}"/>
          </ac:cxnSpMkLst>
        </pc:cxnChg>
        <pc:cxnChg chg="add mod">
          <ac:chgData name="Tariq Gilani" userId="f95dad9b-1e6c-498c-b573-9242e9268dd4" providerId="ADAL" clId="{300B8D09-4D22-421D-8F44-A83F44430D9F}" dt="2022-02-13T14:28:10.077" v="3734" actId="164"/>
          <ac:cxnSpMkLst>
            <pc:docMk/>
            <pc:sldMk cId="0" sldId="297"/>
            <ac:cxnSpMk id="58" creationId="{1169914C-6E6C-4E99-8FD2-2F4DDF1C734A}"/>
          </ac:cxnSpMkLst>
        </pc:cxnChg>
        <pc:cxnChg chg="add mod">
          <ac:chgData name="Tariq Gilani" userId="f95dad9b-1e6c-498c-b573-9242e9268dd4" providerId="ADAL" clId="{300B8D09-4D22-421D-8F44-A83F44430D9F}" dt="2022-02-13T14:28:10.077" v="3734" actId="164"/>
          <ac:cxnSpMkLst>
            <pc:docMk/>
            <pc:sldMk cId="0" sldId="297"/>
            <ac:cxnSpMk id="59" creationId="{944D3506-5E0C-4998-9EAC-EA92F5F8A41A}"/>
          </ac:cxnSpMkLst>
        </pc:cxnChg>
        <pc:cxnChg chg="add mod">
          <ac:chgData name="Tariq Gilani" userId="f95dad9b-1e6c-498c-b573-9242e9268dd4" providerId="ADAL" clId="{300B8D09-4D22-421D-8F44-A83F44430D9F}" dt="2022-02-13T14:28:10.077" v="3734" actId="164"/>
          <ac:cxnSpMkLst>
            <pc:docMk/>
            <pc:sldMk cId="0" sldId="297"/>
            <ac:cxnSpMk id="60" creationId="{9B997957-9C69-4E29-9B07-E46D5DAE4289}"/>
          </ac:cxnSpMkLst>
        </pc:cxnChg>
        <pc:cxnChg chg="add mod">
          <ac:chgData name="Tariq Gilani" userId="f95dad9b-1e6c-498c-b573-9242e9268dd4" providerId="ADAL" clId="{300B8D09-4D22-421D-8F44-A83F44430D9F}" dt="2022-02-13T14:28:10.077" v="3734" actId="164"/>
          <ac:cxnSpMkLst>
            <pc:docMk/>
            <pc:sldMk cId="0" sldId="297"/>
            <ac:cxnSpMk id="67" creationId="{BB1315B7-CA97-4EA3-BD5A-C7647573AC89}"/>
          </ac:cxnSpMkLst>
        </pc:cxnChg>
        <pc:cxnChg chg="add mod">
          <ac:chgData name="Tariq Gilani" userId="f95dad9b-1e6c-498c-b573-9242e9268dd4" providerId="ADAL" clId="{300B8D09-4D22-421D-8F44-A83F44430D9F}" dt="2022-02-13T14:28:10.077" v="3734" actId="164"/>
          <ac:cxnSpMkLst>
            <pc:docMk/>
            <pc:sldMk cId="0" sldId="297"/>
            <ac:cxnSpMk id="68" creationId="{DD814340-E6C9-48CF-9E31-524F7A3B0E89}"/>
          </ac:cxnSpMkLst>
        </pc:cxnChg>
      </pc:sldChg>
      <pc:sldChg chg="delSp modSp del mod ord modAnim">
        <pc:chgData name="Tariq Gilani" userId="f95dad9b-1e6c-498c-b573-9242e9268dd4" providerId="ADAL" clId="{300B8D09-4D22-421D-8F44-A83F44430D9F}" dt="2022-02-14T00:31:25.251" v="4270"/>
        <pc:sldMkLst>
          <pc:docMk/>
          <pc:sldMk cId="0" sldId="298"/>
        </pc:sldMkLst>
        <pc:spChg chg="del">
          <ac:chgData name="Tariq Gilani" userId="f95dad9b-1e6c-498c-b573-9242e9268dd4" providerId="ADAL" clId="{300B8D09-4D22-421D-8F44-A83F44430D9F}" dt="2022-02-13T15:06:29.190" v="3886" actId="478"/>
          <ac:spMkLst>
            <pc:docMk/>
            <pc:sldMk cId="0" sldId="298"/>
            <ac:spMk id="2" creationId="{09466C97-25B5-44D4-A0A2-10002087C302}"/>
          </ac:spMkLst>
        </pc:spChg>
        <pc:spChg chg="mod">
          <ac:chgData name="Tariq Gilani" userId="f95dad9b-1e6c-498c-b573-9242e9268dd4" providerId="ADAL" clId="{300B8D09-4D22-421D-8F44-A83F44430D9F}" dt="2022-02-13T15:03:10.830" v="3855" actId="2711"/>
          <ac:spMkLst>
            <pc:docMk/>
            <pc:sldMk cId="0" sldId="298"/>
            <ac:spMk id="23554" creationId="{00000000-0000-0000-0000-000000000000}"/>
          </ac:spMkLst>
        </pc:spChg>
        <pc:spChg chg="mod">
          <ac:chgData name="Tariq Gilani" userId="f95dad9b-1e6c-498c-b573-9242e9268dd4" providerId="ADAL" clId="{300B8D09-4D22-421D-8F44-A83F44430D9F}" dt="2022-02-13T15:03:21.239" v="3857" actId="255"/>
          <ac:spMkLst>
            <pc:docMk/>
            <pc:sldMk cId="0" sldId="298"/>
            <ac:spMk id="23557" creationId="{00000000-0000-0000-0000-000000000000}"/>
          </ac:spMkLst>
        </pc:spChg>
        <pc:spChg chg="mod">
          <ac:chgData name="Tariq Gilani" userId="f95dad9b-1e6c-498c-b573-9242e9268dd4" providerId="ADAL" clId="{300B8D09-4D22-421D-8F44-A83F44430D9F}" dt="2022-02-13T15:03:52.754" v="3862" actId="20577"/>
          <ac:spMkLst>
            <pc:docMk/>
            <pc:sldMk cId="0" sldId="298"/>
            <ac:spMk id="23564" creationId="{00000000-0000-0000-0000-000000000000}"/>
          </ac:spMkLst>
        </pc:spChg>
        <pc:spChg chg="mod">
          <ac:chgData name="Tariq Gilani" userId="f95dad9b-1e6c-498c-b573-9242e9268dd4" providerId="ADAL" clId="{300B8D09-4D22-421D-8F44-A83F44430D9F}" dt="2022-02-13T15:04:10.303" v="3864" actId="255"/>
          <ac:spMkLst>
            <pc:docMk/>
            <pc:sldMk cId="0" sldId="298"/>
            <ac:spMk id="23565" creationId="{00000000-0000-0000-0000-000000000000}"/>
          </ac:spMkLst>
        </pc:spChg>
        <pc:spChg chg="mod">
          <ac:chgData name="Tariq Gilani" userId="f95dad9b-1e6c-498c-b573-9242e9268dd4" providerId="ADAL" clId="{300B8D09-4D22-421D-8F44-A83F44430D9F}" dt="2022-02-13T15:04:34.253" v="3868" actId="6549"/>
          <ac:spMkLst>
            <pc:docMk/>
            <pc:sldMk cId="0" sldId="298"/>
            <ac:spMk id="23566" creationId="{00000000-0000-0000-0000-000000000000}"/>
          </ac:spMkLst>
        </pc:spChg>
        <pc:spChg chg="mod">
          <ac:chgData name="Tariq Gilani" userId="f95dad9b-1e6c-498c-b573-9242e9268dd4" providerId="ADAL" clId="{300B8D09-4D22-421D-8F44-A83F44430D9F}" dt="2022-02-13T15:04:59.644" v="3872" actId="1076"/>
          <ac:spMkLst>
            <pc:docMk/>
            <pc:sldMk cId="0" sldId="298"/>
            <ac:spMk id="23567" creationId="{00000000-0000-0000-0000-000000000000}"/>
          </ac:spMkLst>
        </pc:spChg>
        <pc:spChg chg="mod">
          <ac:chgData name="Tariq Gilani" userId="f95dad9b-1e6c-498c-b573-9242e9268dd4" providerId="ADAL" clId="{300B8D09-4D22-421D-8F44-A83F44430D9F}" dt="2022-02-13T15:05:31.013" v="3878" actId="20577"/>
          <ac:spMkLst>
            <pc:docMk/>
            <pc:sldMk cId="0" sldId="298"/>
            <ac:spMk id="23576" creationId="{00000000-0000-0000-0000-000000000000}"/>
          </ac:spMkLst>
        </pc:spChg>
        <pc:spChg chg="mod">
          <ac:chgData name="Tariq Gilani" userId="f95dad9b-1e6c-498c-b573-9242e9268dd4" providerId="ADAL" clId="{300B8D09-4D22-421D-8F44-A83F44430D9F}" dt="2022-02-13T15:06:22.759" v="3885" actId="6549"/>
          <ac:spMkLst>
            <pc:docMk/>
            <pc:sldMk cId="0" sldId="298"/>
            <ac:spMk id="23593" creationId="{00000000-0000-0000-0000-000000000000}"/>
          </ac:spMkLst>
        </pc:spChg>
        <pc:spChg chg="mod">
          <ac:chgData name="Tariq Gilani" userId="f95dad9b-1e6c-498c-b573-9242e9268dd4" providerId="ADAL" clId="{300B8D09-4D22-421D-8F44-A83F44430D9F}" dt="2022-02-13T15:05:54.317" v="3882" actId="1076"/>
          <ac:spMkLst>
            <pc:docMk/>
            <pc:sldMk cId="0" sldId="298"/>
            <ac:spMk id="23594" creationId="{00000000-0000-0000-0000-000000000000}"/>
          </ac:spMkLst>
        </pc:spChg>
      </pc:sldChg>
      <pc:sldChg chg="addSp delSp modSp del mod ord modAnim">
        <pc:chgData name="Tariq Gilani" userId="f95dad9b-1e6c-498c-b573-9242e9268dd4" providerId="ADAL" clId="{300B8D09-4D22-421D-8F44-A83F44430D9F}" dt="2022-02-14T00:27:12.424" v="4159"/>
        <pc:sldMkLst>
          <pc:docMk/>
          <pc:sldMk cId="0" sldId="299"/>
        </pc:sldMkLst>
        <pc:spChg chg="del">
          <ac:chgData name="Tariq Gilani" userId="f95dad9b-1e6c-498c-b573-9242e9268dd4" providerId="ADAL" clId="{300B8D09-4D22-421D-8F44-A83F44430D9F}" dt="2022-02-13T13:23:29.283" v="2567" actId="478"/>
          <ac:spMkLst>
            <pc:docMk/>
            <pc:sldMk cId="0" sldId="299"/>
            <ac:spMk id="2" creationId="{2376E394-58D0-4DCC-93C4-9F0A85D5265A}"/>
          </ac:spMkLst>
        </pc:spChg>
        <pc:spChg chg="mod">
          <ac:chgData name="Tariq Gilani" userId="f95dad9b-1e6c-498c-b573-9242e9268dd4" providerId="ADAL" clId="{300B8D09-4D22-421D-8F44-A83F44430D9F}" dt="2022-02-14T00:27:09.043" v="4158" actId="1076"/>
          <ac:spMkLst>
            <pc:docMk/>
            <pc:sldMk cId="0" sldId="299"/>
            <ac:spMk id="3" creationId="{5D813A8F-6339-4B84-B41D-6EB632A09C97}"/>
          </ac:spMkLst>
        </pc:spChg>
        <pc:spChg chg="add mod">
          <ac:chgData name="Tariq Gilani" userId="f95dad9b-1e6c-498c-b573-9242e9268dd4" providerId="ADAL" clId="{300B8D09-4D22-421D-8F44-A83F44430D9F}" dt="2022-02-14T00:25:38.204" v="4147" actId="1076"/>
          <ac:spMkLst>
            <pc:docMk/>
            <pc:sldMk cId="0" sldId="299"/>
            <ac:spMk id="4103" creationId="{00000000-0000-0000-0000-000000000000}"/>
          </ac:spMkLst>
        </pc:spChg>
        <pc:spChg chg="mod">
          <ac:chgData name="Tariq Gilani" userId="f95dad9b-1e6c-498c-b573-9242e9268dd4" providerId="ADAL" clId="{300B8D09-4D22-421D-8F44-A83F44430D9F}" dt="2022-02-13T14:13:42.670" v="3573" actId="2711"/>
          <ac:spMkLst>
            <pc:docMk/>
            <pc:sldMk cId="0" sldId="299"/>
            <ac:spMk id="4104" creationId="{00000000-0000-0000-0000-000000000000}"/>
          </ac:spMkLst>
        </pc:spChg>
        <pc:spChg chg="mod">
          <ac:chgData name="Tariq Gilani" userId="f95dad9b-1e6c-498c-b573-9242e9268dd4" providerId="ADAL" clId="{300B8D09-4D22-421D-8F44-A83F44430D9F}" dt="2022-02-13T14:14:00.730" v="3575" actId="255"/>
          <ac:spMkLst>
            <pc:docMk/>
            <pc:sldMk cId="0" sldId="299"/>
            <ac:spMk id="4105" creationId="{00000000-0000-0000-0000-000000000000}"/>
          </ac:spMkLst>
        </pc:spChg>
        <pc:spChg chg="mod">
          <ac:chgData name="Tariq Gilani" userId="f95dad9b-1e6c-498c-b573-9242e9268dd4" providerId="ADAL" clId="{300B8D09-4D22-421D-8F44-A83F44430D9F}" dt="2022-02-14T00:25:51.566" v="4150" actId="1076"/>
          <ac:spMkLst>
            <pc:docMk/>
            <pc:sldMk cId="0" sldId="299"/>
            <ac:spMk id="4106" creationId="{00000000-0000-0000-0000-000000000000}"/>
          </ac:spMkLst>
        </pc:spChg>
        <pc:spChg chg="mod">
          <ac:chgData name="Tariq Gilani" userId="f95dad9b-1e6c-498c-b573-9242e9268dd4" providerId="ADAL" clId="{300B8D09-4D22-421D-8F44-A83F44430D9F}" dt="2022-02-13T14:14:24.374" v="3579" actId="1076"/>
          <ac:spMkLst>
            <pc:docMk/>
            <pc:sldMk cId="0" sldId="299"/>
            <ac:spMk id="4107" creationId="{00000000-0000-0000-0000-000000000000}"/>
          </ac:spMkLst>
        </pc:spChg>
        <pc:spChg chg="mod">
          <ac:chgData name="Tariq Gilani" userId="f95dad9b-1e6c-498c-b573-9242e9268dd4" providerId="ADAL" clId="{300B8D09-4D22-421D-8F44-A83F44430D9F}" dt="2022-02-14T00:25:57.471" v="4151" actId="1076"/>
          <ac:spMkLst>
            <pc:docMk/>
            <pc:sldMk cId="0" sldId="299"/>
            <ac:spMk id="4108" creationId="{00000000-0000-0000-0000-000000000000}"/>
          </ac:spMkLst>
        </pc:spChg>
        <pc:graphicFrameChg chg="del mod replId">
          <ac:chgData name="Tariq Gilani" userId="f95dad9b-1e6c-498c-b573-9242e9268dd4" providerId="ADAL" clId="{300B8D09-4D22-421D-8F44-A83F44430D9F}" dt="2022-02-13T14:15:05.467" v="3586"/>
          <ac:graphicFrameMkLst>
            <pc:docMk/>
            <pc:sldMk cId="0" sldId="299"/>
            <ac:graphicFrameMk id="4" creationId="{00000000-0000-0000-0000-000000000000}"/>
          </ac:graphicFrameMkLst>
        </pc:graphicFrameChg>
        <pc:graphicFrameChg chg="mod">
          <ac:chgData name="Tariq Gilani" userId="f95dad9b-1e6c-498c-b573-9242e9268dd4" providerId="ADAL" clId="{300B8D09-4D22-421D-8F44-A83F44430D9F}" dt="2022-02-14T00:26:40.816" v="4154" actId="1076"/>
          <ac:graphicFrameMkLst>
            <pc:docMk/>
            <pc:sldMk cId="0" sldId="299"/>
            <ac:graphicFrameMk id="4098" creationId="{00000000-0000-0000-0000-000000000000}"/>
          </ac:graphicFrameMkLst>
        </pc:graphicFrameChg>
        <pc:graphicFrameChg chg="del mod">
          <ac:chgData name="Tariq Gilani" userId="f95dad9b-1e6c-498c-b573-9242e9268dd4" providerId="ADAL" clId="{300B8D09-4D22-421D-8F44-A83F44430D9F}" dt="2022-02-14T00:24:57.115" v="4141" actId="478"/>
          <ac:graphicFrameMkLst>
            <pc:docMk/>
            <pc:sldMk cId="0" sldId="299"/>
            <ac:graphicFrameMk id="4099" creationId="{00000000-0000-0000-0000-000000000000}"/>
          </ac:graphicFrameMkLst>
        </pc:graphicFrameChg>
        <pc:graphicFrameChg chg="del">
          <ac:chgData name="Tariq Gilani" userId="f95dad9b-1e6c-498c-b573-9242e9268dd4" providerId="ADAL" clId="{300B8D09-4D22-421D-8F44-A83F44430D9F}" dt="2022-02-14T00:25:08.576" v="4142" actId="478"/>
          <ac:graphicFrameMkLst>
            <pc:docMk/>
            <pc:sldMk cId="0" sldId="299"/>
            <ac:graphicFrameMk id="4100" creationId="{00000000-0000-0000-0000-000000000000}"/>
          </ac:graphicFrameMkLst>
        </pc:graphicFrameChg>
        <pc:graphicFrameChg chg="del">
          <ac:chgData name="Tariq Gilani" userId="f95dad9b-1e6c-498c-b573-9242e9268dd4" providerId="ADAL" clId="{300B8D09-4D22-421D-8F44-A83F44430D9F}" dt="2022-02-14T00:25:11.833" v="4143" actId="478"/>
          <ac:graphicFrameMkLst>
            <pc:docMk/>
            <pc:sldMk cId="0" sldId="299"/>
            <ac:graphicFrameMk id="4101" creationId="{00000000-0000-0000-0000-000000000000}"/>
          </ac:graphicFrameMkLst>
        </pc:graphicFrameChg>
        <pc:graphicFrameChg chg="del">
          <ac:chgData name="Tariq Gilani" userId="f95dad9b-1e6c-498c-b573-9242e9268dd4" providerId="ADAL" clId="{300B8D09-4D22-421D-8F44-A83F44430D9F}" dt="2022-02-14T00:25:17.291" v="4144" actId="478"/>
          <ac:graphicFrameMkLst>
            <pc:docMk/>
            <pc:sldMk cId="0" sldId="299"/>
            <ac:graphicFrameMk id="4102" creationId="{00000000-0000-0000-0000-000000000000}"/>
          </ac:graphicFrameMkLst>
        </pc:graphicFrameChg>
      </pc:sldChg>
      <pc:sldChg chg="del">
        <pc:chgData name="Tariq Gilani" userId="f95dad9b-1e6c-498c-b573-9242e9268dd4" providerId="ADAL" clId="{300B8D09-4D22-421D-8F44-A83F44430D9F}" dt="2022-02-13T13:15:54.120" v="2542" actId="47"/>
        <pc:sldMkLst>
          <pc:docMk/>
          <pc:sldMk cId="0" sldId="300"/>
        </pc:sldMkLst>
      </pc:sldChg>
      <pc:sldChg chg="del">
        <pc:chgData name="Tariq Gilani" userId="f95dad9b-1e6c-498c-b573-9242e9268dd4" providerId="ADAL" clId="{300B8D09-4D22-421D-8F44-A83F44430D9F}" dt="2022-02-13T13:15:55.257" v="2543" actId="47"/>
        <pc:sldMkLst>
          <pc:docMk/>
          <pc:sldMk cId="0" sldId="301"/>
        </pc:sldMkLst>
      </pc:sldChg>
      <pc:sldChg chg="del">
        <pc:chgData name="Tariq Gilani" userId="f95dad9b-1e6c-498c-b573-9242e9268dd4" providerId="ADAL" clId="{300B8D09-4D22-421D-8F44-A83F44430D9F}" dt="2022-02-13T13:15:56.847" v="2544" actId="47"/>
        <pc:sldMkLst>
          <pc:docMk/>
          <pc:sldMk cId="0" sldId="302"/>
        </pc:sldMkLst>
      </pc:sldChg>
      <pc:sldChg chg="del">
        <pc:chgData name="Tariq Gilani" userId="f95dad9b-1e6c-498c-b573-9242e9268dd4" providerId="ADAL" clId="{300B8D09-4D22-421D-8F44-A83F44430D9F}" dt="2022-02-13T13:15:57.564" v="2545" actId="47"/>
        <pc:sldMkLst>
          <pc:docMk/>
          <pc:sldMk cId="0" sldId="303"/>
        </pc:sldMkLst>
      </pc:sldChg>
      <pc:sldChg chg="del">
        <pc:chgData name="Tariq Gilani" userId="f95dad9b-1e6c-498c-b573-9242e9268dd4" providerId="ADAL" clId="{300B8D09-4D22-421D-8F44-A83F44430D9F}" dt="2022-02-13T13:15:58.801" v="2546" actId="47"/>
        <pc:sldMkLst>
          <pc:docMk/>
          <pc:sldMk cId="0" sldId="304"/>
        </pc:sldMkLst>
      </pc:sldChg>
      <pc:sldChg chg="delSp modSp mod">
        <pc:chgData name="Tariq Gilani" userId="f95dad9b-1e6c-498c-b573-9242e9268dd4" providerId="ADAL" clId="{300B8D09-4D22-421D-8F44-A83F44430D9F}" dt="2022-02-13T14:37:50.900" v="3830" actId="1076"/>
        <pc:sldMkLst>
          <pc:docMk/>
          <pc:sldMk cId="4261904887" sldId="325"/>
        </pc:sldMkLst>
        <pc:spChg chg="mod">
          <ac:chgData name="Tariq Gilani" userId="f95dad9b-1e6c-498c-b573-9242e9268dd4" providerId="ADAL" clId="{300B8D09-4D22-421D-8F44-A83F44430D9F}" dt="2022-02-12T14:17:55.678" v="1266" actId="1076"/>
          <ac:spMkLst>
            <pc:docMk/>
            <pc:sldMk cId="4261904887" sldId="325"/>
            <ac:spMk id="2" creationId="{9F91EEC3-6C8D-427E-B743-456067994859}"/>
          </ac:spMkLst>
        </pc:spChg>
        <pc:spChg chg="mod">
          <ac:chgData name="Tariq Gilani" userId="f95dad9b-1e6c-498c-b573-9242e9268dd4" providerId="ADAL" clId="{300B8D09-4D22-421D-8F44-A83F44430D9F}" dt="2022-02-13T14:37:50.900" v="3830" actId="1076"/>
          <ac:spMkLst>
            <pc:docMk/>
            <pc:sldMk cId="4261904887" sldId="325"/>
            <ac:spMk id="3" creationId="{89BAEA85-4B64-4865-9704-DD5EFD2342F5}"/>
          </ac:spMkLst>
        </pc:spChg>
        <pc:spChg chg="del">
          <ac:chgData name="Tariq Gilani" userId="f95dad9b-1e6c-498c-b573-9242e9268dd4" providerId="ADAL" clId="{300B8D09-4D22-421D-8F44-A83F44430D9F}" dt="2022-02-12T14:15:49.661" v="1207" actId="478"/>
          <ac:spMkLst>
            <pc:docMk/>
            <pc:sldMk cId="4261904887" sldId="325"/>
            <ac:spMk id="4" creationId="{5CD70CCB-A6E0-447B-9063-3A9D45F81B2C}"/>
          </ac:spMkLst>
        </pc:spChg>
      </pc:sldChg>
      <pc:sldChg chg="addSp delSp modSp mod addAnim delAnim modAnim">
        <pc:chgData name="Tariq Gilani" userId="f95dad9b-1e6c-498c-b573-9242e9268dd4" providerId="ADAL" clId="{300B8D09-4D22-421D-8F44-A83F44430D9F}" dt="2022-02-14T14:49:52.166" v="4277"/>
        <pc:sldMkLst>
          <pc:docMk/>
          <pc:sldMk cId="1315836965" sldId="326"/>
        </pc:sldMkLst>
        <pc:spChg chg="add mod">
          <ac:chgData name="Tariq Gilani" userId="f95dad9b-1e6c-498c-b573-9242e9268dd4" providerId="ADAL" clId="{300B8D09-4D22-421D-8F44-A83F44430D9F}" dt="2022-02-12T14:38:33.331" v="1572" actId="1076"/>
          <ac:spMkLst>
            <pc:docMk/>
            <pc:sldMk cId="1315836965" sldId="326"/>
            <ac:spMk id="2" creationId="{BC809A45-FCEA-464E-877E-8AE5078C6CB8}"/>
          </ac:spMkLst>
        </pc:spChg>
        <pc:spChg chg="mod">
          <ac:chgData name="Tariq Gilani" userId="f95dad9b-1e6c-498c-b573-9242e9268dd4" providerId="ADAL" clId="{300B8D09-4D22-421D-8F44-A83F44430D9F}" dt="2022-02-12T14:38:25.438" v="1570" actId="1076"/>
          <ac:spMkLst>
            <pc:docMk/>
            <pc:sldMk cId="1315836965" sldId="326"/>
            <ac:spMk id="3" creationId="{362F63CC-2289-43AD-8CDF-DFF2C7026EFB}"/>
          </ac:spMkLst>
        </pc:spChg>
        <pc:spChg chg="add del mod">
          <ac:chgData name="Tariq Gilani" userId="f95dad9b-1e6c-498c-b573-9242e9268dd4" providerId="ADAL" clId="{300B8D09-4D22-421D-8F44-A83F44430D9F}" dt="2022-02-12T14:42:44.456" v="1602"/>
          <ac:spMkLst>
            <pc:docMk/>
            <pc:sldMk cId="1315836965" sldId="326"/>
            <ac:spMk id="5" creationId="{7042D5B5-9EE9-4392-A2ED-41B840987960}"/>
          </ac:spMkLst>
        </pc:spChg>
        <pc:spChg chg="del">
          <ac:chgData name="Tariq Gilani" userId="f95dad9b-1e6c-498c-b573-9242e9268dd4" providerId="ADAL" clId="{300B8D09-4D22-421D-8F44-A83F44430D9F}" dt="2022-02-12T15:01:08.248" v="1873" actId="478"/>
          <ac:spMkLst>
            <pc:docMk/>
            <pc:sldMk cId="1315836965" sldId="326"/>
            <ac:spMk id="6" creationId="{E18322EC-F98F-41A3-A75B-3C223E30D274}"/>
          </ac:spMkLst>
        </pc:spChg>
        <pc:spChg chg="del mod">
          <ac:chgData name="Tariq Gilani" userId="f95dad9b-1e6c-498c-b573-9242e9268dd4" providerId="ADAL" clId="{300B8D09-4D22-421D-8F44-A83F44430D9F}" dt="2022-02-12T14:40:16.551" v="1581" actId="21"/>
          <ac:spMkLst>
            <pc:docMk/>
            <pc:sldMk cId="1315836965" sldId="326"/>
            <ac:spMk id="8" creationId="{E7E9B546-2085-4DE2-BAB1-5657CBA56A0C}"/>
          </ac:spMkLst>
        </pc:spChg>
        <pc:spChg chg="add del mod">
          <ac:chgData name="Tariq Gilani" userId="f95dad9b-1e6c-498c-b573-9242e9268dd4" providerId="ADAL" clId="{300B8D09-4D22-421D-8F44-A83F44430D9F}" dt="2022-02-14T00:00:14.517" v="3970" actId="1076"/>
          <ac:spMkLst>
            <pc:docMk/>
            <pc:sldMk cId="1315836965" sldId="326"/>
            <ac:spMk id="9" creationId="{912EA659-8CCE-46D9-A3CC-79FC1DCFED08}"/>
          </ac:spMkLst>
        </pc:spChg>
        <pc:spChg chg="del mod">
          <ac:chgData name="Tariq Gilani" userId="f95dad9b-1e6c-498c-b573-9242e9268dd4" providerId="ADAL" clId="{300B8D09-4D22-421D-8F44-A83F44430D9F}" dt="2022-02-13T23:59:16.980" v="3962" actId="478"/>
          <ac:spMkLst>
            <pc:docMk/>
            <pc:sldMk cId="1315836965" sldId="326"/>
            <ac:spMk id="10" creationId="{92227F3B-BF81-4B8E-940C-D4DE41C9D556}"/>
          </ac:spMkLst>
        </pc:spChg>
        <pc:spChg chg="del mod">
          <ac:chgData name="Tariq Gilani" userId="f95dad9b-1e6c-498c-b573-9242e9268dd4" providerId="ADAL" clId="{300B8D09-4D22-421D-8F44-A83F44430D9F}" dt="2022-02-12T15:01:03.509" v="1872" actId="478"/>
          <ac:spMkLst>
            <pc:docMk/>
            <pc:sldMk cId="1315836965" sldId="326"/>
            <ac:spMk id="11" creationId="{F6A53546-EF86-4445-9D3F-C55A399CE3F1}"/>
          </ac:spMkLst>
        </pc:spChg>
        <pc:spChg chg="add mod">
          <ac:chgData name="Tariq Gilani" userId="f95dad9b-1e6c-498c-b573-9242e9268dd4" providerId="ADAL" clId="{300B8D09-4D22-421D-8F44-A83F44430D9F}" dt="2022-02-13T23:52:08.630" v="3920" actId="1076"/>
          <ac:spMkLst>
            <pc:docMk/>
            <pc:sldMk cId="1315836965" sldId="326"/>
            <ac:spMk id="12" creationId="{103EFB28-43FC-4B86-AF1A-B954026C41AC}"/>
          </ac:spMkLst>
        </pc:spChg>
        <pc:spChg chg="add mod">
          <ac:chgData name="Tariq Gilani" userId="f95dad9b-1e6c-498c-b573-9242e9268dd4" providerId="ADAL" clId="{300B8D09-4D22-421D-8F44-A83F44430D9F}" dt="2022-02-12T14:47:06.312" v="1685" actId="1076"/>
          <ac:spMkLst>
            <pc:docMk/>
            <pc:sldMk cId="1315836965" sldId="326"/>
            <ac:spMk id="13" creationId="{D11BD86C-5C64-40A2-A4F5-81230587D9A5}"/>
          </ac:spMkLst>
        </pc:spChg>
        <pc:spChg chg="add mod">
          <ac:chgData name="Tariq Gilani" userId="f95dad9b-1e6c-498c-b573-9242e9268dd4" providerId="ADAL" clId="{300B8D09-4D22-421D-8F44-A83F44430D9F}" dt="2022-02-12T14:45:46.153" v="1671" actId="1076"/>
          <ac:spMkLst>
            <pc:docMk/>
            <pc:sldMk cId="1315836965" sldId="326"/>
            <ac:spMk id="14" creationId="{3238C52F-D6E7-4092-9F17-674A0AAB455A}"/>
          </ac:spMkLst>
        </pc:spChg>
        <pc:spChg chg="add mod">
          <ac:chgData name="Tariq Gilani" userId="f95dad9b-1e6c-498c-b573-9242e9268dd4" providerId="ADAL" clId="{300B8D09-4D22-421D-8F44-A83F44430D9F}" dt="2022-02-12T14:47:23.587" v="1690" actId="692"/>
          <ac:spMkLst>
            <pc:docMk/>
            <pc:sldMk cId="1315836965" sldId="326"/>
            <ac:spMk id="15" creationId="{FCED7ABA-C076-491E-8A80-570532E1D4F7}"/>
          </ac:spMkLst>
        </pc:spChg>
        <pc:spChg chg="add mod">
          <ac:chgData name="Tariq Gilani" userId="f95dad9b-1e6c-498c-b573-9242e9268dd4" providerId="ADAL" clId="{300B8D09-4D22-421D-8F44-A83F44430D9F}" dt="2022-02-13T23:53:01.880" v="3925" actId="1076"/>
          <ac:spMkLst>
            <pc:docMk/>
            <pc:sldMk cId="1315836965" sldId="326"/>
            <ac:spMk id="17" creationId="{4BE4B936-B5D7-416E-AC4D-0D480470BCB4}"/>
          </ac:spMkLst>
        </pc:spChg>
        <pc:spChg chg="add mod">
          <ac:chgData name="Tariq Gilani" userId="f95dad9b-1e6c-498c-b573-9242e9268dd4" providerId="ADAL" clId="{300B8D09-4D22-421D-8F44-A83F44430D9F}" dt="2022-02-12T14:52:34.720" v="1802" actId="1076"/>
          <ac:spMkLst>
            <pc:docMk/>
            <pc:sldMk cId="1315836965" sldId="326"/>
            <ac:spMk id="19" creationId="{DE2F9570-874D-4CC3-8132-C246F9B2967E}"/>
          </ac:spMkLst>
        </pc:spChg>
        <pc:spChg chg="add mod">
          <ac:chgData name="Tariq Gilani" userId="f95dad9b-1e6c-498c-b573-9242e9268dd4" providerId="ADAL" clId="{300B8D09-4D22-421D-8F44-A83F44430D9F}" dt="2022-02-12T14:52:29.997" v="1801" actId="14100"/>
          <ac:spMkLst>
            <pc:docMk/>
            <pc:sldMk cId="1315836965" sldId="326"/>
            <ac:spMk id="20" creationId="{83C62DA5-2A48-44BC-AB7A-EC6D266059A6}"/>
          </ac:spMkLst>
        </pc:spChg>
        <pc:spChg chg="add mod">
          <ac:chgData name="Tariq Gilani" userId="f95dad9b-1e6c-498c-b573-9242e9268dd4" providerId="ADAL" clId="{300B8D09-4D22-421D-8F44-A83F44430D9F}" dt="2022-02-14T00:00:21.337" v="3972" actId="1076"/>
          <ac:spMkLst>
            <pc:docMk/>
            <pc:sldMk cId="1315836965" sldId="326"/>
            <ac:spMk id="22" creationId="{B6E78F08-C2EF-4F1B-B29B-75020FA9CB50}"/>
          </ac:spMkLst>
        </pc:spChg>
        <pc:spChg chg="add del mod">
          <ac:chgData name="Tariq Gilani" userId="f95dad9b-1e6c-498c-b573-9242e9268dd4" providerId="ADAL" clId="{300B8D09-4D22-421D-8F44-A83F44430D9F}" dt="2022-02-13T23:54:24.179" v="3932" actId="478"/>
          <ac:spMkLst>
            <pc:docMk/>
            <pc:sldMk cId="1315836965" sldId="326"/>
            <ac:spMk id="24" creationId="{E80AFBE3-1AEF-4AD8-BA2A-4C37573EEABB}"/>
          </ac:spMkLst>
        </pc:spChg>
        <pc:graphicFrameChg chg="mod modGraphic">
          <ac:chgData name="Tariq Gilani" userId="f95dad9b-1e6c-498c-b573-9242e9268dd4" providerId="ADAL" clId="{300B8D09-4D22-421D-8F44-A83F44430D9F}" dt="2022-02-12T14:44:25.933" v="1640" actId="6549"/>
          <ac:graphicFrameMkLst>
            <pc:docMk/>
            <pc:sldMk cId="1315836965" sldId="326"/>
            <ac:graphicFrameMk id="7" creationId="{977F36CE-8A36-401E-9BA2-EF5CDB780E1C}"/>
          </ac:graphicFrameMkLst>
        </pc:graphicFrameChg>
      </pc:sldChg>
      <pc:sldChg chg="addSp delSp modSp mod modAnim">
        <pc:chgData name="Tariq Gilani" userId="f95dad9b-1e6c-498c-b573-9242e9268dd4" providerId="ADAL" clId="{300B8D09-4D22-421D-8F44-A83F44430D9F}" dt="2022-02-14T15:04:27.082" v="4417" actId="16959"/>
        <pc:sldMkLst>
          <pc:docMk/>
          <pc:sldMk cId="1976581638" sldId="327"/>
        </pc:sldMkLst>
        <pc:spChg chg="del">
          <ac:chgData name="Tariq Gilani" userId="f95dad9b-1e6c-498c-b573-9242e9268dd4" providerId="ADAL" clId="{300B8D09-4D22-421D-8F44-A83F44430D9F}" dt="2022-02-12T15:16:33.508" v="2021" actId="478"/>
          <ac:spMkLst>
            <pc:docMk/>
            <pc:sldMk cId="1976581638" sldId="327"/>
            <ac:spMk id="3" creationId="{24135B61-8CFA-49E4-83B0-79F741ECE93E}"/>
          </ac:spMkLst>
        </pc:spChg>
        <pc:spChg chg="mod">
          <ac:chgData name="Tariq Gilani" userId="f95dad9b-1e6c-498c-b573-9242e9268dd4" providerId="ADAL" clId="{300B8D09-4D22-421D-8F44-A83F44430D9F}" dt="2022-02-12T15:15:25.371" v="2014" actId="1076"/>
          <ac:spMkLst>
            <pc:docMk/>
            <pc:sldMk cId="1976581638" sldId="327"/>
            <ac:spMk id="4" creationId="{CAB160A8-8F9D-42F9-9FF8-C9C57F8B72F0}"/>
          </ac:spMkLst>
        </pc:spChg>
        <pc:spChg chg="del mod">
          <ac:chgData name="Tariq Gilani" userId="f95dad9b-1e6c-498c-b573-9242e9268dd4" providerId="ADAL" clId="{300B8D09-4D22-421D-8F44-A83F44430D9F}" dt="2022-02-12T15:17:36.698" v="2028" actId="478"/>
          <ac:spMkLst>
            <pc:docMk/>
            <pc:sldMk cId="1976581638" sldId="327"/>
            <ac:spMk id="5" creationId="{860296A5-CC5D-4FC8-AE9A-8A8712C2B975}"/>
          </ac:spMkLst>
        </pc:spChg>
        <pc:spChg chg="mod">
          <ac:chgData name="Tariq Gilani" userId="f95dad9b-1e6c-498c-b573-9242e9268dd4" providerId="ADAL" clId="{300B8D09-4D22-421D-8F44-A83F44430D9F}" dt="2022-02-12T15:30:35.737" v="2218" actId="1076"/>
          <ac:spMkLst>
            <pc:docMk/>
            <pc:sldMk cId="1976581638" sldId="327"/>
            <ac:spMk id="6" creationId="{12B8D2BF-8608-4016-8FF8-1BDA3B5CDAC9}"/>
          </ac:spMkLst>
        </pc:spChg>
        <pc:spChg chg="mod">
          <ac:chgData name="Tariq Gilani" userId="f95dad9b-1e6c-498c-b573-9242e9268dd4" providerId="ADAL" clId="{300B8D09-4D22-421D-8F44-A83F44430D9F}" dt="2022-02-14T00:08:44.861" v="4041" actId="1076"/>
          <ac:spMkLst>
            <pc:docMk/>
            <pc:sldMk cId="1976581638" sldId="327"/>
            <ac:spMk id="7" creationId="{848B59A5-6D62-4593-9544-0D16EEF82386}"/>
          </ac:spMkLst>
        </pc:spChg>
        <pc:spChg chg="del mod">
          <ac:chgData name="Tariq Gilani" userId="f95dad9b-1e6c-498c-b573-9242e9268dd4" providerId="ADAL" clId="{300B8D09-4D22-421D-8F44-A83F44430D9F}" dt="2022-02-12T15:29:03.936" v="2186"/>
          <ac:spMkLst>
            <pc:docMk/>
            <pc:sldMk cId="1976581638" sldId="327"/>
            <ac:spMk id="8" creationId="{AA9DD1BB-A1F3-429F-B61A-50D6A7C1FF1F}"/>
          </ac:spMkLst>
        </pc:spChg>
        <pc:spChg chg="del mod">
          <ac:chgData name="Tariq Gilani" userId="f95dad9b-1e6c-498c-b573-9242e9268dd4" providerId="ADAL" clId="{300B8D09-4D22-421D-8F44-A83F44430D9F}" dt="2022-02-12T15:34:17.867" v="2268"/>
          <ac:spMkLst>
            <pc:docMk/>
            <pc:sldMk cId="1976581638" sldId="327"/>
            <ac:spMk id="9" creationId="{C2E52AFA-3E7D-48CB-8C0E-54656101FF73}"/>
          </ac:spMkLst>
        </pc:spChg>
        <pc:spChg chg="mod">
          <ac:chgData name="Tariq Gilani" userId="f95dad9b-1e6c-498c-b573-9242e9268dd4" providerId="ADAL" clId="{300B8D09-4D22-421D-8F44-A83F44430D9F}" dt="2022-02-14T15:04:27.082" v="4417" actId="16959"/>
          <ac:spMkLst>
            <pc:docMk/>
            <pc:sldMk cId="1976581638" sldId="327"/>
            <ac:spMk id="10" creationId="{96A3CB06-3401-4E29-B802-06D59BD7CD1A}"/>
          </ac:spMkLst>
        </pc:spChg>
        <pc:spChg chg="del">
          <ac:chgData name="Tariq Gilani" userId="f95dad9b-1e6c-498c-b573-9242e9268dd4" providerId="ADAL" clId="{300B8D09-4D22-421D-8F44-A83F44430D9F}" dt="2022-02-12T15:17:43.606" v="2029" actId="21"/>
          <ac:spMkLst>
            <pc:docMk/>
            <pc:sldMk cId="1976581638" sldId="327"/>
            <ac:spMk id="11" creationId="{13E44827-B741-42FE-8BA2-3515E0AD6774}"/>
          </ac:spMkLst>
        </pc:spChg>
        <pc:spChg chg="add mod">
          <ac:chgData name="Tariq Gilani" userId="f95dad9b-1e6c-498c-b573-9242e9268dd4" providerId="ADAL" clId="{300B8D09-4D22-421D-8F44-A83F44430D9F}" dt="2022-02-12T15:23:08.625" v="2135" actId="14100"/>
          <ac:spMkLst>
            <pc:docMk/>
            <pc:sldMk cId="1976581638" sldId="327"/>
            <ac:spMk id="12" creationId="{AB6E2B36-FC67-4091-B926-B19BC4E8578C}"/>
          </ac:spMkLst>
        </pc:spChg>
        <pc:spChg chg="add mod">
          <ac:chgData name="Tariq Gilani" userId="f95dad9b-1e6c-498c-b573-9242e9268dd4" providerId="ADAL" clId="{300B8D09-4D22-421D-8F44-A83F44430D9F}" dt="2022-02-12T15:20:46.707" v="2065" actId="20578"/>
          <ac:spMkLst>
            <pc:docMk/>
            <pc:sldMk cId="1976581638" sldId="327"/>
            <ac:spMk id="14" creationId="{4D73DB51-0812-4A93-AD0F-CCA7DCC17FF5}"/>
          </ac:spMkLst>
        </pc:spChg>
        <pc:spChg chg="add mod">
          <ac:chgData name="Tariq Gilani" userId="f95dad9b-1e6c-498c-b573-9242e9268dd4" providerId="ADAL" clId="{300B8D09-4D22-421D-8F44-A83F44430D9F}" dt="2022-02-14T00:05:26.859" v="4014" actId="14100"/>
          <ac:spMkLst>
            <pc:docMk/>
            <pc:sldMk cId="1976581638" sldId="327"/>
            <ac:spMk id="16" creationId="{13358560-2D26-432A-8295-6ED42BA94C20}"/>
          </ac:spMkLst>
        </pc:spChg>
        <pc:spChg chg="add mod">
          <ac:chgData name="Tariq Gilani" userId="f95dad9b-1e6c-498c-b573-9242e9268dd4" providerId="ADAL" clId="{300B8D09-4D22-421D-8F44-A83F44430D9F}" dt="2022-02-12T15:21:46.185" v="2090" actId="692"/>
          <ac:spMkLst>
            <pc:docMk/>
            <pc:sldMk cId="1976581638" sldId="327"/>
            <ac:spMk id="18" creationId="{E81FB9DE-A041-48BA-BD3A-E3A2AF6369C7}"/>
          </ac:spMkLst>
        </pc:spChg>
        <pc:spChg chg="add mod">
          <ac:chgData name="Tariq Gilani" userId="f95dad9b-1e6c-498c-b573-9242e9268dd4" providerId="ADAL" clId="{300B8D09-4D22-421D-8F44-A83F44430D9F}" dt="2022-02-14T00:05:42.297" v="4018" actId="1076"/>
          <ac:spMkLst>
            <pc:docMk/>
            <pc:sldMk cId="1976581638" sldId="327"/>
            <ac:spMk id="20" creationId="{145DCD13-29AF-4FA8-AA73-7B675D3CD7BD}"/>
          </ac:spMkLst>
        </pc:spChg>
        <pc:spChg chg="add mod">
          <ac:chgData name="Tariq Gilani" userId="f95dad9b-1e6c-498c-b573-9242e9268dd4" providerId="ADAL" clId="{300B8D09-4D22-421D-8F44-A83F44430D9F}" dt="2022-02-14T14:59:08.325" v="4339" actId="1076"/>
          <ac:spMkLst>
            <pc:docMk/>
            <pc:sldMk cId="1976581638" sldId="327"/>
            <ac:spMk id="21" creationId="{F287CB40-0F1C-44E9-B3A9-4B6ED99C07CF}"/>
          </ac:spMkLst>
        </pc:spChg>
        <pc:spChg chg="add mod">
          <ac:chgData name="Tariq Gilani" userId="f95dad9b-1e6c-498c-b573-9242e9268dd4" providerId="ADAL" clId="{300B8D09-4D22-421D-8F44-A83F44430D9F}" dt="2022-02-14T14:59:04.220" v="4338" actId="1076"/>
          <ac:spMkLst>
            <pc:docMk/>
            <pc:sldMk cId="1976581638" sldId="327"/>
            <ac:spMk id="22" creationId="{9C411A74-C729-4DAE-A615-7041C77E06FA}"/>
          </ac:spMkLst>
        </pc:spChg>
        <pc:spChg chg="add mod">
          <ac:chgData name="Tariq Gilani" userId="f95dad9b-1e6c-498c-b573-9242e9268dd4" providerId="ADAL" clId="{300B8D09-4D22-421D-8F44-A83F44430D9F}" dt="2022-02-14T14:58:57.549" v="4337" actId="1076"/>
          <ac:spMkLst>
            <pc:docMk/>
            <pc:sldMk cId="1976581638" sldId="327"/>
            <ac:spMk id="24" creationId="{181D0B2A-EDD4-4E39-98A0-7981022672F1}"/>
          </ac:spMkLst>
        </pc:spChg>
        <pc:spChg chg="add mod">
          <ac:chgData name="Tariq Gilani" userId="f95dad9b-1e6c-498c-b573-9242e9268dd4" providerId="ADAL" clId="{300B8D09-4D22-421D-8F44-A83F44430D9F}" dt="2022-02-14T14:58:48.645" v="4336" actId="1076"/>
          <ac:spMkLst>
            <pc:docMk/>
            <pc:sldMk cId="1976581638" sldId="327"/>
            <ac:spMk id="26" creationId="{1D48F2EB-949D-4C2E-9E1F-B6247A4C9273}"/>
          </ac:spMkLst>
        </pc:spChg>
        <pc:spChg chg="add mod">
          <ac:chgData name="Tariq Gilani" userId="f95dad9b-1e6c-498c-b573-9242e9268dd4" providerId="ADAL" clId="{300B8D09-4D22-421D-8F44-A83F44430D9F}" dt="2022-02-14T15:00:26.990" v="4399" actId="1076"/>
          <ac:spMkLst>
            <pc:docMk/>
            <pc:sldMk cId="1976581638" sldId="327"/>
            <ac:spMk id="28" creationId="{3BE64ABB-392B-4A1F-B8AB-AF887DF3DC8A}"/>
          </ac:spMkLst>
        </pc:spChg>
        <pc:spChg chg="add mod">
          <ac:chgData name="Tariq Gilani" userId="f95dad9b-1e6c-498c-b573-9242e9268dd4" providerId="ADAL" clId="{300B8D09-4D22-421D-8F44-A83F44430D9F}" dt="2022-02-14T15:00:36.486" v="4400" actId="1076"/>
          <ac:spMkLst>
            <pc:docMk/>
            <pc:sldMk cId="1976581638" sldId="327"/>
            <ac:spMk id="30" creationId="{9EAF40DD-CBFA-4EB6-AAA3-682497BD33E5}"/>
          </ac:spMkLst>
        </pc:spChg>
        <pc:spChg chg="add mod">
          <ac:chgData name="Tariq Gilani" userId="f95dad9b-1e6c-498c-b573-9242e9268dd4" providerId="ADAL" clId="{300B8D09-4D22-421D-8F44-A83F44430D9F}" dt="2022-02-14T15:03:21.899" v="4406" actId="16959"/>
          <ac:spMkLst>
            <pc:docMk/>
            <pc:sldMk cId="1976581638" sldId="327"/>
            <ac:spMk id="32" creationId="{1E4D9100-FDEC-4B71-A554-9B90FB64A46A}"/>
          </ac:spMkLst>
        </pc:spChg>
        <pc:spChg chg="add mod">
          <ac:chgData name="Tariq Gilani" userId="f95dad9b-1e6c-498c-b573-9242e9268dd4" providerId="ADAL" clId="{300B8D09-4D22-421D-8F44-A83F44430D9F}" dt="2022-02-14T15:00:15.933" v="4398" actId="1076"/>
          <ac:spMkLst>
            <pc:docMk/>
            <pc:sldMk cId="1976581638" sldId="327"/>
            <ac:spMk id="34" creationId="{B08D0C0A-EECF-41D8-959A-9B57A0934174}"/>
          </ac:spMkLst>
        </pc:spChg>
        <pc:spChg chg="add mod">
          <ac:chgData name="Tariq Gilani" userId="f95dad9b-1e6c-498c-b573-9242e9268dd4" providerId="ADAL" clId="{300B8D09-4D22-421D-8F44-A83F44430D9F}" dt="2022-02-14T15:03:55.008" v="4412" actId="16959"/>
          <ac:spMkLst>
            <pc:docMk/>
            <pc:sldMk cId="1976581638" sldId="327"/>
            <ac:spMk id="36" creationId="{14CA49AB-7475-4EFC-9DAE-DCAAC7411A12}"/>
          </ac:spMkLst>
        </pc:spChg>
      </pc:sldChg>
      <pc:sldChg chg="addSp delSp modSp mod delAnim modAnim">
        <pc:chgData name="Tariq Gilani" userId="f95dad9b-1e6c-498c-b573-9242e9268dd4" providerId="ADAL" clId="{300B8D09-4D22-421D-8F44-A83F44430D9F}" dt="2022-02-14T15:07:36.733" v="4429"/>
        <pc:sldMkLst>
          <pc:docMk/>
          <pc:sldMk cId="801497074" sldId="328"/>
        </pc:sldMkLst>
        <pc:spChg chg="del mod">
          <ac:chgData name="Tariq Gilani" userId="f95dad9b-1e6c-498c-b573-9242e9268dd4" providerId="ADAL" clId="{300B8D09-4D22-421D-8F44-A83F44430D9F}" dt="2022-02-12T15:40:11.526" v="2300" actId="478"/>
          <ac:spMkLst>
            <pc:docMk/>
            <pc:sldMk cId="801497074" sldId="328"/>
            <ac:spMk id="2" creationId="{2AEB46A3-9BEC-4AF8-A5FF-948181A61E1A}"/>
          </ac:spMkLst>
        </pc:spChg>
        <pc:spChg chg="del">
          <ac:chgData name="Tariq Gilani" userId="f95dad9b-1e6c-498c-b573-9242e9268dd4" providerId="ADAL" clId="{300B8D09-4D22-421D-8F44-A83F44430D9F}" dt="2022-02-12T15:39:35.614" v="2298" actId="478"/>
          <ac:spMkLst>
            <pc:docMk/>
            <pc:sldMk cId="801497074" sldId="328"/>
            <ac:spMk id="3" creationId="{E02AD034-3F7F-43F1-90A3-C0D7FA41E83B}"/>
          </ac:spMkLst>
        </pc:spChg>
        <pc:spChg chg="add del mod">
          <ac:chgData name="Tariq Gilani" userId="f95dad9b-1e6c-498c-b573-9242e9268dd4" providerId="ADAL" clId="{300B8D09-4D22-421D-8F44-A83F44430D9F}" dt="2022-02-12T15:40:14.348" v="2301" actId="478"/>
          <ac:spMkLst>
            <pc:docMk/>
            <pc:sldMk cId="801497074" sldId="328"/>
            <ac:spMk id="5" creationId="{91539884-00A1-4801-9B94-D3FC69D75CBE}"/>
          </ac:spMkLst>
        </pc:spChg>
        <pc:spChg chg="add mod">
          <ac:chgData name="Tariq Gilani" userId="f95dad9b-1e6c-498c-b573-9242e9268dd4" providerId="ADAL" clId="{300B8D09-4D22-421D-8F44-A83F44430D9F}" dt="2022-02-14T00:14:04.204" v="4084" actId="1076"/>
          <ac:spMkLst>
            <pc:docMk/>
            <pc:sldMk cId="801497074" sldId="328"/>
            <ac:spMk id="8" creationId="{34BEC6D2-623F-4EB7-B1BD-660793A3EDDF}"/>
          </ac:spMkLst>
        </pc:spChg>
        <pc:spChg chg="add mod">
          <ac:chgData name="Tariq Gilani" userId="f95dad9b-1e6c-498c-b573-9242e9268dd4" providerId="ADAL" clId="{300B8D09-4D22-421D-8F44-A83F44430D9F}" dt="2022-02-14T00:14:09.001" v="4085" actId="1076"/>
          <ac:spMkLst>
            <pc:docMk/>
            <pc:sldMk cId="801497074" sldId="328"/>
            <ac:spMk id="9" creationId="{8D44987E-DE6B-4E90-97C0-624D40639A07}"/>
          </ac:spMkLst>
        </pc:spChg>
        <pc:spChg chg="add mod">
          <ac:chgData name="Tariq Gilani" userId="f95dad9b-1e6c-498c-b573-9242e9268dd4" providerId="ADAL" clId="{300B8D09-4D22-421D-8F44-A83F44430D9F}" dt="2022-02-14T00:14:28.533" v="4087" actId="1076"/>
          <ac:spMkLst>
            <pc:docMk/>
            <pc:sldMk cId="801497074" sldId="328"/>
            <ac:spMk id="10" creationId="{802DBEA1-FFF7-417B-B44F-E7A3F7955758}"/>
          </ac:spMkLst>
        </pc:spChg>
        <pc:picChg chg="mod">
          <ac:chgData name="Tariq Gilani" userId="f95dad9b-1e6c-498c-b573-9242e9268dd4" providerId="ADAL" clId="{300B8D09-4D22-421D-8F44-A83F44430D9F}" dt="2022-02-14T00:13:22.360" v="4083" actId="1076"/>
          <ac:picMkLst>
            <pc:docMk/>
            <pc:sldMk cId="801497074" sldId="328"/>
            <ac:picMk id="6" creationId="{281D454D-B435-4EE0-BEB9-EF20B69E645C}"/>
          </ac:picMkLst>
        </pc:picChg>
        <pc:picChg chg="del mod">
          <ac:chgData name="Tariq Gilani" userId="f95dad9b-1e6c-498c-b573-9242e9268dd4" providerId="ADAL" clId="{300B8D09-4D22-421D-8F44-A83F44430D9F}" dt="2022-02-12T15:40:30.040" v="2303" actId="21"/>
          <ac:picMkLst>
            <pc:docMk/>
            <pc:sldMk cId="801497074" sldId="328"/>
            <ac:picMk id="7" creationId="{25E6DD85-3C98-47E1-B8C6-3C3CE391889D}"/>
          </ac:picMkLst>
        </pc:picChg>
      </pc:sldChg>
      <pc:sldChg chg="del">
        <pc:chgData name="Tariq Gilani" userId="f95dad9b-1e6c-498c-b573-9242e9268dd4" providerId="ADAL" clId="{300B8D09-4D22-421D-8F44-A83F44430D9F}" dt="2022-02-13T13:16:03.343" v="2548" actId="47"/>
        <pc:sldMkLst>
          <pc:docMk/>
          <pc:sldMk cId="4125245534" sldId="329"/>
        </pc:sldMkLst>
      </pc:sldChg>
      <pc:sldChg chg="delSp modSp del mod">
        <pc:chgData name="Tariq Gilani" userId="f95dad9b-1e6c-498c-b573-9242e9268dd4" providerId="ADAL" clId="{300B8D09-4D22-421D-8F44-A83F44430D9F}" dt="2022-02-13T13:16:07.530" v="2550" actId="47"/>
        <pc:sldMkLst>
          <pc:docMk/>
          <pc:sldMk cId="181495555" sldId="330"/>
        </pc:sldMkLst>
        <pc:spChg chg="del mod">
          <ac:chgData name="Tariq Gilani" userId="f95dad9b-1e6c-498c-b573-9242e9268dd4" providerId="ADAL" clId="{300B8D09-4D22-421D-8F44-A83F44430D9F}" dt="2022-02-13T13:14:57.260" v="2539" actId="478"/>
          <ac:spMkLst>
            <pc:docMk/>
            <pc:sldMk cId="181495555" sldId="330"/>
            <ac:spMk id="2" creationId="{5A2BF1C8-D653-44CF-A5AA-FA3D4A9486A5}"/>
          </ac:spMkLst>
        </pc:spChg>
        <pc:spChg chg="mod">
          <ac:chgData name="Tariq Gilani" userId="f95dad9b-1e6c-498c-b573-9242e9268dd4" providerId="ADAL" clId="{300B8D09-4D22-421D-8F44-A83F44430D9F}" dt="2022-02-13T13:14:48.132" v="2536" actId="14100"/>
          <ac:spMkLst>
            <pc:docMk/>
            <pc:sldMk cId="181495555" sldId="330"/>
            <ac:spMk id="4" creationId="{464EDBBD-062B-46CF-B9C2-47FFF095C453}"/>
          </ac:spMkLst>
        </pc:spChg>
      </pc:sldChg>
      <pc:sldChg chg="delSp del mod">
        <pc:chgData name="Tariq Gilani" userId="f95dad9b-1e6c-498c-b573-9242e9268dd4" providerId="ADAL" clId="{300B8D09-4D22-421D-8F44-A83F44430D9F}" dt="2022-02-13T13:16:10.150" v="2551" actId="47"/>
        <pc:sldMkLst>
          <pc:docMk/>
          <pc:sldMk cId="3821471740" sldId="331"/>
        </pc:sldMkLst>
        <pc:spChg chg="del">
          <ac:chgData name="Tariq Gilani" userId="f95dad9b-1e6c-498c-b573-9242e9268dd4" providerId="ADAL" clId="{300B8D09-4D22-421D-8F44-A83F44430D9F}" dt="2022-02-13T13:14:28.393" v="2535" actId="478"/>
          <ac:spMkLst>
            <pc:docMk/>
            <pc:sldMk cId="3821471740" sldId="331"/>
            <ac:spMk id="2" creationId="{70DF2692-78B9-4CA1-9319-834C9ACAAF70}"/>
          </ac:spMkLst>
        </pc:spChg>
      </pc:sldChg>
      <pc:sldChg chg="addSp delSp modSp mod modAnim">
        <pc:chgData name="Tariq Gilani" userId="f95dad9b-1e6c-498c-b573-9242e9268dd4" providerId="ADAL" clId="{300B8D09-4D22-421D-8F44-A83F44430D9F}" dt="2022-02-14T15:07:48.709" v="4430"/>
        <pc:sldMkLst>
          <pc:docMk/>
          <pc:sldMk cId="1604076290" sldId="337"/>
        </pc:sldMkLst>
        <pc:spChg chg="del">
          <ac:chgData name="Tariq Gilani" userId="f95dad9b-1e6c-498c-b573-9242e9268dd4" providerId="ADAL" clId="{300B8D09-4D22-421D-8F44-A83F44430D9F}" dt="2022-02-12T15:48:33.082" v="2373" actId="478"/>
          <ac:spMkLst>
            <pc:docMk/>
            <pc:sldMk cId="1604076290" sldId="337"/>
            <ac:spMk id="2" creationId="{2CD43019-4744-4589-91BF-0412E1EB1F07}"/>
          </ac:spMkLst>
        </pc:spChg>
        <pc:spChg chg="del">
          <ac:chgData name="Tariq Gilani" userId="f95dad9b-1e6c-498c-b573-9242e9268dd4" providerId="ADAL" clId="{300B8D09-4D22-421D-8F44-A83F44430D9F}" dt="2022-02-12T15:48:56.819" v="2378" actId="478"/>
          <ac:spMkLst>
            <pc:docMk/>
            <pc:sldMk cId="1604076290" sldId="337"/>
            <ac:spMk id="3" creationId="{E7E0A5FC-2792-4A85-BEDC-6CEC114434E2}"/>
          </ac:spMkLst>
        </pc:spChg>
        <pc:spChg chg="add del mod">
          <ac:chgData name="Tariq Gilani" userId="f95dad9b-1e6c-498c-b573-9242e9268dd4" providerId="ADAL" clId="{300B8D09-4D22-421D-8F44-A83F44430D9F}" dt="2022-02-12T15:48:40.804" v="2374" actId="478"/>
          <ac:spMkLst>
            <pc:docMk/>
            <pc:sldMk cId="1604076290" sldId="337"/>
            <ac:spMk id="6" creationId="{CB3E806B-145D-4127-A988-FD4B389E5B1E}"/>
          </ac:spMkLst>
        </pc:spChg>
        <pc:picChg chg="mod">
          <ac:chgData name="Tariq Gilani" userId="f95dad9b-1e6c-498c-b573-9242e9268dd4" providerId="ADAL" clId="{300B8D09-4D22-421D-8F44-A83F44430D9F}" dt="2022-02-12T15:48:53.244" v="2377" actId="1076"/>
          <ac:picMkLst>
            <pc:docMk/>
            <pc:sldMk cId="1604076290" sldId="337"/>
            <ac:picMk id="4" creationId="{B9F8817C-5B50-400A-B295-7F8D76235AD3}"/>
          </ac:picMkLst>
        </pc:picChg>
      </pc:sldChg>
      <pc:sldChg chg="delSp modSp del mod">
        <pc:chgData name="Tariq Gilani" userId="f95dad9b-1e6c-498c-b573-9242e9268dd4" providerId="ADAL" clId="{300B8D09-4D22-421D-8F44-A83F44430D9F}" dt="2022-02-12T14:36:22.604" v="1516" actId="47"/>
        <pc:sldMkLst>
          <pc:docMk/>
          <pc:sldMk cId="0" sldId="381"/>
        </pc:sldMkLst>
        <pc:spChg chg="del">
          <ac:chgData name="Tariq Gilani" userId="f95dad9b-1e6c-498c-b573-9242e9268dd4" providerId="ADAL" clId="{300B8D09-4D22-421D-8F44-A83F44430D9F}" dt="2022-02-12T14:31:01.907" v="1470" actId="478"/>
          <ac:spMkLst>
            <pc:docMk/>
            <pc:sldMk cId="0" sldId="381"/>
            <ac:spMk id="2" creationId="{93785CF3-05F1-4302-A2B2-045D16FB1FF4}"/>
          </ac:spMkLst>
        </pc:spChg>
        <pc:spChg chg="mod">
          <ac:chgData name="Tariq Gilani" userId="f95dad9b-1e6c-498c-b573-9242e9268dd4" providerId="ADAL" clId="{300B8D09-4D22-421D-8F44-A83F44430D9F}" dt="2022-02-12T14:30:52.601" v="1469" actId="2711"/>
          <ac:spMkLst>
            <pc:docMk/>
            <pc:sldMk cId="0" sldId="381"/>
            <ac:spMk id="19458" creationId="{88923A4E-5C5C-47D1-B85D-0D1B381AA2D3}"/>
          </ac:spMkLst>
        </pc:spChg>
      </pc:sldChg>
      <pc:sldChg chg="del">
        <pc:chgData name="Tariq Gilani" userId="f95dad9b-1e6c-498c-b573-9242e9268dd4" providerId="ADAL" clId="{300B8D09-4D22-421D-8F44-A83F44430D9F}" dt="2022-02-12T16:07:56.503" v="2526" actId="47"/>
        <pc:sldMkLst>
          <pc:docMk/>
          <pc:sldMk cId="775366238" sldId="484"/>
        </pc:sldMkLst>
      </pc:sldChg>
      <pc:sldChg chg="del">
        <pc:chgData name="Tariq Gilani" userId="f95dad9b-1e6c-498c-b573-9242e9268dd4" providerId="ADAL" clId="{300B8D09-4D22-421D-8F44-A83F44430D9F}" dt="2022-02-12T16:07:57.296" v="2527" actId="47"/>
        <pc:sldMkLst>
          <pc:docMk/>
          <pc:sldMk cId="2953053242" sldId="485"/>
        </pc:sldMkLst>
      </pc:sldChg>
      <pc:sldChg chg="del">
        <pc:chgData name="Tariq Gilani" userId="f95dad9b-1e6c-498c-b573-9242e9268dd4" providerId="ADAL" clId="{300B8D09-4D22-421D-8F44-A83F44430D9F}" dt="2022-02-12T16:07:58.049" v="2528" actId="47"/>
        <pc:sldMkLst>
          <pc:docMk/>
          <pc:sldMk cId="1229297281" sldId="486"/>
        </pc:sldMkLst>
      </pc:sldChg>
      <pc:sldChg chg="modSp mod ord modAnim">
        <pc:chgData name="Tariq Gilani" userId="f95dad9b-1e6c-498c-b573-9242e9268dd4" providerId="ADAL" clId="{300B8D09-4D22-421D-8F44-A83F44430D9F}" dt="2022-02-14T00:33:33.851" v="4275" actId="20577"/>
        <pc:sldMkLst>
          <pc:docMk/>
          <pc:sldMk cId="4091393747" sldId="493"/>
        </pc:sldMkLst>
        <pc:spChg chg="mod">
          <ac:chgData name="Tariq Gilani" userId="f95dad9b-1e6c-498c-b573-9242e9268dd4" providerId="ADAL" clId="{300B8D09-4D22-421D-8F44-A83F44430D9F}" dt="2022-02-13T14:39:21.318" v="3854" actId="1076"/>
          <ac:spMkLst>
            <pc:docMk/>
            <pc:sldMk cId="4091393747" sldId="493"/>
            <ac:spMk id="3" creationId="{36F32C13-6A27-41C6-8834-730E8CF2880F}"/>
          </ac:spMkLst>
        </pc:spChg>
        <pc:spChg chg="mod">
          <ac:chgData name="Tariq Gilani" userId="f95dad9b-1e6c-498c-b573-9242e9268dd4" providerId="ADAL" clId="{300B8D09-4D22-421D-8F44-A83F44430D9F}" dt="2022-02-14T00:33:33.851" v="4275" actId="20577"/>
          <ac:spMkLst>
            <pc:docMk/>
            <pc:sldMk cId="4091393747" sldId="493"/>
            <ac:spMk id="4" creationId="{7121088A-3386-44CE-A8DD-A63E7920FE8D}"/>
          </ac:spMkLst>
        </pc:spChg>
        <pc:spChg chg="mod">
          <ac:chgData name="Tariq Gilani" userId="f95dad9b-1e6c-498c-b573-9242e9268dd4" providerId="ADAL" clId="{300B8D09-4D22-421D-8F44-A83F44430D9F}" dt="2022-02-13T13:19:22.851" v="2560" actId="14100"/>
          <ac:spMkLst>
            <pc:docMk/>
            <pc:sldMk cId="4091393747" sldId="493"/>
            <ac:spMk id="6" creationId="{6690299C-2BB9-4675-AF5E-B8320858E4A2}"/>
          </ac:spMkLst>
        </pc:spChg>
      </pc:sldChg>
      <pc:sldChg chg="addSp delSp modSp new mod modAnim">
        <pc:chgData name="Tariq Gilani" userId="f95dad9b-1e6c-498c-b573-9242e9268dd4" providerId="ADAL" clId="{300B8D09-4D22-421D-8F44-A83F44430D9F}" dt="2022-02-13T23:49:17.593" v="3903"/>
        <pc:sldMkLst>
          <pc:docMk/>
          <pc:sldMk cId="2793762382" sldId="494"/>
        </pc:sldMkLst>
        <pc:spChg chg="del">
          <ac:chgData name="Tariq Gilani" userId="f95dad9b-1e6c-498c-b573-9242e9268dd4" providerId="ADAL" clId="{300B8D09-4D22-421D-8F44-A83F44430D9F}" dt="2022-02-12T13:49:15.444" v="1" actId="478"/>
          <ac:spMkLst>
            <pc:docMk/>
            <pc:sldMk cId="2793762382" sldId="494"/>
            <ac:spMk id="2" creationId="{CBDC5B9E-654D-4341-8171-662E499A44A8}"/>
          </ac:spMkLst>
        </pc:spChg>
        <pc:spChg chg="add mod">
          <ac:chgData name="Tariq Gilani" userId="f95dad9b-1e6c-498c-b573-9242e9268dd4" providerId="ADAL" clId="{300B8D09-4D22-421D-8F44-A83F44430D9F}" dt="2022-02-12T14:04:53.584" v="983" actId="1076"/>
          <ac:spMkLst>
            <pc:docMk/>
            <pc:sldMk cId="2793762382" sldId="494"/>
            <ac:spMk id="3" creationId="{ECE3F116-D01E-407C-9501-9710B4ED20F0}"/>
          </ac:spMkLst>
        </pc:spChg>
        <pc:spChg chg="add mod">
          <ac:chgData name="Tariq Gilani" userId="f95dad9b-1e6c-498c-b573-9242e9268dd4" providerId="ADAL" clId="{300B8D09-4D22-421D-8F44-A83F44430D9F}" dt="2022-02-12T14:05:03.058" v="985" actId="14100"/>
          <ac:spMkLst>
            <pc:docMk/>
            <pc:sldMk cId="2793762382" sldId="494"/>
            <ac:spMk id="4" creationId="{AF850F54-B255-446D-8396-9ABF72FEF5E2}"/>
          </ac:spMkLst>
        </pc:spChg>
        <pc:spChg chg="add mod">
          <ac:chgData name="Tariq Gilani" userId="f95dad9b-1e6c-498c-b573-9242e9268dd4" providerId="ADAL" clId="{300B8D09-4D22-421D-8F44-A83F44430D9F}" dt="2022-02-12T14:05:09.639" v="986" actId="1076"/>
          <ac:spMkLst>
            <pc:docMk/>
            <pc:sldMk cId="2793762382" sldId="494"/>
            <ac:spMk id="5" creationId="{0CF63750-3ECF-4BD8-A920-5EA33435AD7F}"/>
          </ac:spMkLst>
        </pc:spChg>
        <pc:spChg chg="add mod">
          <ac:chgData name="Tariq Gilani" userId="f95dad9b-1e6c-498c-b573-9242e9268dd4" providerId="ADAL" clId="{300B8D09-4D22-421D-8F44-A83F44430D9F}" dt="2022-02-12T14:05:15.282" v="987" actId="1076"/>
          <ac:spMkLst>
            <pc:docMk/>
            <pc:sldMk cId="2793762382" sldId="494"/>
            <ac:spMk id="6" creationId="{351032E4-0BC5-4F85-A33A-D2278AEB9B77}"/>
          </ac:spMkLst>
        </pc:spChg>
        <pc:spChg chg="add mod">
          <ac:chgData name="Tariq Gilani" userId="f95dad9b-1e6c-498c-b573-9242e9268dd4" providerId="ADAL" clId="{300B8D09-4D22-421D-8F44-A83F44430D9F}" dt="2022-02-12T14:05:25.650" v="989" actId="1076"/>
          <ac:spMkLst>
            <pc:docMk/>
            <pc:sldMk cId="2793762382" sldId="494"/>
            <ac:spMk id="7" creationId="{47FB2300-F047-4983-B3D4-12BA13456144}"/>
          </ac:spMkLst>
        </pc:spChg>
        <pc:spChg chg="add mod">
          <ac:chgData name="Tariq Gilani" userId="f95dad9b-1e6c-498c-b573-9242e9268dd4" providerId="ADAL" clId="{300B8D09-4D22-421D-8F44-A83F44430D9F}" dt="2022-02-12T14:05:39.281" v="990" actId="1076"/>
          <ac:spMkLst>
            <pc:docMk/>
            <pc:sldMk cId="2793762382" sldId="494"/>
            <ac:spMk id="8" creationId="{2A31E0B4-0041-4807-8552-E96EC864D2C4}"/>
          </ac:spMkLst>
        </pc:spChg>
        <pc:spChg chg="add mod">
          <ac:chgData name="Tariq Gilani" userId="f95dad9b-1e6c-498c-b573-9242e9268dd4" providerId="ADAL" clId="{300B8D09-4D22-421D-8F44-A83F44430D9F}" dt="2022-02-12T14:05:50.186" v="992" actId="1076"/>
          <ac:spMkLst>
            <pc:docMk/>
            <pc:sldMk cId="2793762382" sldId="494"/>
            <ac:spMk id="9" creationId="{2E038900-8C69-470E-A823-6B12CA4F33DB}"/>
          </ac:spMkLst>
        </pc:spChg>
        <pc:spChg chg="add mod">
          <ac:chgData name="Tariq Gilani" userId="f95dad9b-1e6c-498c-b573-9242e9268dd4" providerId="ADAL" clId="{300B8D09-4D22-421D-8F44-A83F44430D9F}" dt="2022-02-12T14:05:42.604" v="991" actId="1076"/>
          <ac:spMkLst>
            <pc:docMk/>
            <pc:sldMk cId="2793762382" sldId="494"/>
            <ac:spMk id="11" creationId="{0B18D3E2-EF99-4CDF-BD4F-E49B5242E1E7}"/>
          </ac:spMkLst>
        </pc:spChg>
        <pc:spChg chg="add mod">
          <ac:chgData name="Tariq Gilani" userId="f95dad9b-1e6c-498c-b573-9242e9268dd4" providerId="ADAL" clId="{300B8D09-4D22-421D-8F44-A83F44430D9F}" dt="2022-02-13T23:48:48.759" v="3900" actId="113"/>
          <ac:spMkLst>
            <pc:docMk/>
            <pc:sldMk cId="2793762382" sldId="494"/>
            <ac:spMk id="12" creationId="{C34E01BA-1905-44DC-A24C-ADF62E7A73C4}"/>
          </ac:spMkLst>
        </pc:spChg>
        <pc:spChg chg="add mod">
          <ac:chgData name="Tariq Gilani" userId="f95dad9b-1e6c-498c-b573-9242e9268dd4" providerId="ADAL" clId="{300B8D09-4D22-421D-8F44-A83F44430D9F}" dt="2022-02-12T14:09:17.462" v="1189" actId="14100"/>
          <ac:spMkLst>
            <pc:docMk/>
            <pc:sldMk cId="2793762382" sldId="494"/>
            <ac:spMk id="13" creationId="{00CDFF72-9C02-4080-9382-12072DDC530A}"/>
          </ac:spMkLst>
        </pc:spChg>
        <pc:spChg chg="add mod">
          <ac:chgData name="Tariq Gilani" userId="f95dad9b-1e6c-498c-b573-9242e9268dd4" providerId="ADAL" clId="{300B8D09-4D22-421D-8F44-A83F44430D9F}" dt="2022-02-12T14:10:07.914" v="1200" actId="1076"/>
          <ac:spMkLst>
            <pc:docMk/>
            <pc:sldMk cId="2793762382" sldId="494"/>
            <ac:spMk id="14" creationId="{4B501E83-6974-4FDE-A65E-1E67EC5FCB68}"/>
          </ac:spMkLst>
        </pc:spChg>
      </pc:sldChg>
      <pc:sldChg chg="addSp delSp modSp new mod modAnim">
        <pc:chgData name="Tariq Gilani" userId="f95dad9b-1e6c-498c-b573-9242e9268dd4" providerId="ADAL" clId="{300B8D09-4D22-421D-8F44-A83F44430D9F}" dt="2022-02-14T14:55:07.660" v="4328" actId="1076"/>
        <pc:sldMkLst>
          <pc:docMk/>
          <pc:sldMk cId="2877146413" sldId="495"/>
        </pc:sldMkLst>
        <pc:spChg chg="del mod">
          <ac:chgData name="Tariq Gilani" userId="f95dad9b-1e6c-498c-b573-9242e9268dd4" providerId="ADAL" clId="{300B8D09-4D22-421D-8F44-A83F44430D9F}" dt="2022-02-12T14:40:26.898" v="1584" actId="478"/>
          <ac:spMkLst>
            <pc:docMk/>
            <pc:sldMk cId="2877146413" sldId="495"/>
            <ac:spMk id="2" creationId="{37BE7300-8DD5-446A-831A-30E28E4BCD32}"/>
          </ac:spMkLst>
        </pc:spChg>
        <pc:spChg chg="add mod">
          <ac:chgData name="Tariq Gilani" userId="f95dad9b-1e6c-498c-b573-9242e9268dd4" providerId="ADAL" clId="{300B8D09-4D22-421D-8F44-A83F44430D9F}" dt="2022-02-14T14:55:07.660" v="4328" actId="1076"/>
          <ac:spMkLst>
            <pc:docMk/>
            <pc:sldMk cId="2877146413" sldId="495"/>
            <ac:spMk id="2" creationId="{84276899-97F3-4BF1-85C2-29CC38B0B410}"/>
          </ac:spMkLst>
        </pc:spChg>
        <pc:spChg chg="del mod">
          <ac:chgData name="Tariq Gilani" userId="f95dad9b-1e6c-498c-b573-9242e9268dd4" providerId="ADAL" clId="{300B8D09-4D22-421D-8F44-A83F44430D9F}" dt="2022-02-12T14:56:05.019" v="1826" actId="478"/>
          <ac:spMkLst>
            <pc:docMk/>
            <pc:sldMk cId="2877146413" sldId="495"/>
            <ac:spMk id="3" creationId="{4990FD7B-35B8-45DD-8CA4-3705BF167BC1}"/>
          </ac:spMkLst>
        </pc:spChg>
        <pc:spChg chg="add del mod">
          <ac:chgData name="Tariq Gilani" userId="f95dad9b-1e6c-498c-b573-9242e9268dd4" providerId="ADAL" clId="{300B8D09-4D22-421D-8F44-A83F44430D9F}" dt="2022-02-12T14:54:52.380" v="1814" actId="478"/>
          <ac:spMkLst>
            <pc:docMk/>
            <pc:sldMk cId="2877146413" sldId="495"/>
            <ac:spMk id="4" creationId="{F4D2F9EB-E263-44A9-B767-89A37B8E9D03}"/>
          </ac:spMkLst>
        </pc:spChg>
        <pc:spChg chg="add mod">
          <ac:chgData name="Tariq Gilani" userId="f95dad9b-1e6c-498c-b573-9242e9268dd4" providerId="ADAL" clId="{300B8D09-4D22-421D-8F44-A83F44430D9F}" dt="2022-02-12T14:55:59.385" v="1824" actId="1076"/>
          <ac:spMkLst>
            <pc:docMk/>
            <pc:sldMk cId="2877146413" sldId="495"/>
            <ac:spMk id="6" creationId="{E45EAE63-C6B2-4249-BAF2-E9DB8907BD9E}"/>
          </ac:spMkLst>
        </pc:spChg>
        <pc:spChg chg="add mod">
          <ac:chgData name="Tariq Gilani" userId="f95dad9b-1e6c-498c-b573-9242e9268dd4" providerId="ADAL" clId="{300B8D09-4D22-421D-8F44-A83F44430D9F}" dt="2022-02-14T00:02:05.647" v="3987" actId="1076"/>
          <ac:spMkLst>
            <pc:docMk/>
            <pc:sldMk cId="2877146413" sldId="495"/>
            <ac:spMk id="7" creationId="{29DF45B1-8931-47C9-8284-F04F6E66B3ED}"/>
          </ac:spMkLst>
        </pc:spChg>
        <pc:spChg chg="add mod">
          <ac:chgData name="Tariq Gilani" userId="f95dad9b-1e6c-498c-b573-9242e9268dd4" providerId="ADAL" clId="{300B8D09-4D22-421D-8F44-A83F44430D9F}" dt="2022-02-12T15:06:52.900" v="1962" actId="1076"/>
          <ac:spMkLst>
            <pc:docMk/>
            <pc:sldMk cId="2877146413" sldId="495"/>
            <ac:spMk id="8" creationId="{48A2579E-DCF8-4A4E-8A99-C406B8647A66}"/>
          </ac:spMkLst>
        </pc:spChg>
        <pc:spChg chg="add mod">
          <ac:chgData name="Tariq Gilani" userId="f95dad9b-1e6c-498c-b573-9242e9268dd4" providerId="ADAL" clId="{300B8D09-4D22-421D-8F44-A83F44430D9F}" dt="2022-02-14T00:01:04.207" v="3977" actId="1076"/>
          <ac:spMkLst>
            <pc:docMk/>
            <pc:sldMk cId="2877146413" sldId="495"/>
            <ac:spMk id="10" creationId="{901FD76A-0407-45A9-BFE7-7896396ABA30}"/>
          </ac:spMkLst>
        </pc:spChg>
        <pc:spChg chg="add mod">
          <ac:chgData name="Tariq Gilani" userId="f95dad9b-1e6c-498c-b573-9242e9268dd4" providerId="ADAL" clId="{300B8D09-4D22-421D-8F44-A83F44430D9F}" dt="2022-02-14T00:01:22.170" v="3979" actId="1076"/>
          <ac:spMkLst>
            <pc:docMk/>
            <pc:sldMk cId="2877146413" sldId="495"/>
            <ac:spMk id="12" creationId="{9BA7C041-CD76-4499-A883-28490CDF0AC7}"/>
          </ac:spMkLst>
        </pc:spChg>
        <pc:spChg chg="add mod">
          <ac:chgData name="Tariq Gilani" userId="f95dad9b-1e6c-498c-b573-9242e9268dd4" providerId="ADAL" clId="{300B8D09-4D22-421D-8F44-A83F44430D9F}" dt="2022-02-14T00:01:48.834" v="3983" actId="1076"/>
          <ac:spMkLst>
            <pc:docMk/>
            <pc:sldMk cId="2877146413" sldId="495"/>
            <ac:spMk id="14" creationId="{89CF74A9-A9C6-4219-B9AD-415D17FA253A}"/>
          </ac:spMkLst>
        </pc:spChg>
        <pc:spChg chg="add mod">
          <ac:chgData name="Tariq Gilani" userId="f95dad9b-1e6c-498c-b573-9242e9268dd4" providerId="ADAL" clId="{300B8D09-4D22-421D-8F44-A83F44430D9F}" dt="2022-02-14T14:55:03.893" v="4327" actId="1076"/>
          <ac:spMkLst>
            <pc:docMk/>
            <pc:sldMk cId="2877146413" sldId="495"/>
            <ac:spMk id="15" creationId="{F9B71953-4616-4261-883B-A85B9C449EAB}"/>
          </ac:spMkLst>
        </pc:spChg>
        <pc:spChg chg="add mod">
          <ac:chgData name="Tariq Gilani" userId="f95dad9b-1e6c-498c-b573-9242e9268dd4" providerId="ADAL" clId="{300B8D09-4D22-421D-8F44-A83F44430D9F}" dt="2022-02-13T23:58:38.007" v="3959" actId="1076"/>
          <ac:spMkLst>
            <pc:docMk/>
            <pc:sldMk cId="2877146413" sldId="495"/>
            <ac:spMk id="16" creationId="{37963E3F-04A7-4293-ADAD-976DEA20444C}"/>
          </ac:spMkLst>
        </pc:spChg>
        <pc:spChg chg="add mod">
          <ac:chgData name="Tariq Gilani" userId="f95dad9b-1e6c-498c-b573-9242e9268dd4" providerId="ADAL" clId="{300B8D09-4D22-421D-8F44-A83F44430D9F}" dt="2022-02-14T14:53:13.679" v="4278" actId="1076"/>
          <ac:spMkLst>
            <pc:docMk/>
            <pc:sldMk cId="2877146413" sldId="495"/>
            <ac:spMk id="17" creationId="{1ED81A93-93BA-4E90-860E-4E867DCBF52C}"/>
          </ac:spMkLst>
        </pc:spChg>
        <pc:spChg chg="add mod">
          <ac:chgData name="Tariq Gilani" userId="f95dad9b-1e6c-498c-b573-9242e9268dd4" providerId="ADAL" clId="{300B8D09-4D22-421D-8F44-A83F44430D9F}" dt="2022-02-12T15:04:41.107" v="1930" actId="1076"/>
          <ac:spMkLst>
            <pc:docMk/>
            <pc:sldMk cId="2877146413" sldId="495"/>
            <ac:spMk id="18" creationId="{9BDCB708-C4E3-4EC1-944A-08707F0C8A42}"/>
          </ac:spMkLst>
        </pc:spChg>
        <pc:spChg chg="add mod">
          <ac:chgData name="Tariq Gilani" userId="f95dad9b-1e6c-498c-b573-9242e9268dd4" providerId="ADAL" clId="{300B8D09-4D22-421D-8F44-A83F44430D9F}" dt="2022-02-12T15:04:44.705" v="1931" actId="1076"/>
          <ac:spMkLst>
            <pc:docMk/>
            <pc:sldMk cId="2877146413" sldId="495"/>
            <ac:spMk id="19" creationId="{5802D816-3B03-4960-B452-580F7AA1B924}"/>
          </ac:spMkLst>
        </pc:spChg>
        <pc:spChg chg="add mod">
          <ac:chgData name="Tariq Gilani" userId="f95dad9b-1e6c-498c-b573-9242e9268dd4" providerId="ADAL" clId="{300B8D09-4D22-421D-8F44-A83F44430D9F}" dt="2022-02-12T15:10:17.616" v="1989" actId="1076"/>
          <ac:spMkLst>
            <pc:docMk/>
            <pc:sldMk cId="2877146413" sldId="495"/>
            <ac:spMk id="20" creationId="{38837387-8293-4358-BE2B-F2ABDDEC7436}"/>
          </ac:spMkLst>
        </pc:spChg>
        <pc:spChg chg="add del mod">
          <ac:chgData name="Tariq Gilani" userId="f95dad9b-1e6c-498c-b573-9242e9268dd4" providerId="ADAL" clId="{300B8D09-4D22-421D-8F44-A83F44430D9F}" dt="2022-02-12T15:13:15.571" v="2008" actId="478"/>
          <ac:spMkLst>
            <pc:docMk/>
            <pc:sldMk cId="2877146413" sldId="495"/>
            <ac:spMk id="21" creationId="{32CDE323-3420-4F06-AE40-B4A26D519177}"/>
          </ac:spMkLst>
        </pc:spChg>
        <pc:spChg chg="add del mod">
          <ac:chgData name="Tariq Gilani" userId="f95dad9b-1e6c-498c-b573-9242e9268dd4" providerId="ADAL" clId="{300B8D09-4D22-421D-8F44-A83F44430D9F}" dt="2022-02-12T15:13:10.138" v="2007" actId="478"/>
          <ac:spMkLst>
            <pc:docMk/>
            <pc:sldMk cId="2877146413" sldId="495"/>
            <ac:spMk id="22" creationId="{A3A67C25-F2A2-42A9-BA22-9DA15A14109D}"/>
          </ac:spMkLst>
        </pc:spChg>
        <pc:spChg chg="add mod">
          <ac:chgData name="Tariq Gilani" userId="f95dad9b-1e6c-498c-b573-9242e9268dd4" providerId="ADAL" clId="{300B8D09-4D22-421D-8F44-A83F44430D9F}" dt="2022-02-12T15:10:53.078" v="1995" actId="1076"/>
          <ac:spMkLst>
            <pc:docMk/>
            <pc:sldMk cId="2877146413" sldId="495"/>
            <ac:spMk id="23" creationId="{16C1EEBB-E313-4492-B111-78CC280E4651}"/>
          </ac:spMkLst>
        </pc:spChg>
        <pc:spChg chg="add del mod">
          <ac:chgData name="Tariq Gilani" userId="f95dad9b-1e6c-498c-b573-9242e9268dd4" providerId="ADAL" clId="{300B8D09-4D22-421D-8F44-A83F44430D9F}" dt="2022-02-12T15:13:20.017" v="2009" actId="478"/>
          <ac:spMkLst>
            <pc:docMk/>
            <pc:sldMk cId="2877146413" sldId="495"/>
            <ac:spMk id="24" creationId="{CF67B444-6696-428F-A383-BA5174A0584B}"/>
          </ac:spMkLst>
        </pc:spChg>
        <pc:spChg chg="add mod">
          <ac:chgData name="Tariq Gilani" userId="f95dad9b-1e6c-498c-b573-9242e9268dd4" providerId="ADAL" clId="{300B8D09-4D22-421D-8F44-A83F44430D9F}" dt="2022-02-14T00:01:56.241" v="3985" actId="1076"/>
          <ac:spMkLst>
            <pc:docMk/>
            <pc:sldMk cId="2877146413" sldId="495"/>
            <ac:spMk id="25" creationId="{35B10821-05B5-4983-B244-79875A80423C}"/>
          </ac:spMkLst>
        </pc:spChg>
        <pc:spChg chg="add del mod">
          <ac:chgData name="Tariq Gilani" userId="f95dad9b-1e6c-498c-b573-9242e9268dd4" providerId="ADAL" clId="{300B8D09-4D22-421D-8F44-A83F44430D9F}" dt="2022-02-12T15:13:23.395" v="2010" actId="478"/>
          <ac:spMkLst>
            <pc:docMk/>
            <pc:sldMk cId="2877146413" sldId="495"/>
            <ac:spMk id="26" creationId="{7C8E3BCC-F390-4A25-BA2C-2983A6F66718}"/>
          </ac:spMkLst>
        </pc:spChg>
        <pc:graphicFrameChg chg="add mod">
          <ac:chgData name="Tariq Gilani" userId="f95dad9b-1e6c-498c-b573-9242e9268dd4" providerId="ADAL" clId="{300B8D09-4D22-421D-8F44-A83F44430D9F}" dt="2022-02-13T23:58:44.755" v="3960" actId="1076"/>
          <ac:graphicFrameMkLst>
            <pc:docMk/>
            <pc:sldMk cId="2877146413" sldId="495"/>
            <ac:graphicFrameMk id="5" creationId="{05D5A43A-BF97-42A9-A74F-88D1B89EAA22}"/>
          </ac:graphicFrameMkLst>
        </pc:graphicFrameChg>
      </pc:sldChg>
      <pc:sldChg chg="addSp delSp modSp new mod">
        <pc:chgData name="Tariq Gilani" userId="f95dad9b-1e6c-498c-b573-9242e9268dd4" providerId="ADAL" clId="{300B8D09-4D22-421D-8F44-A83F44430D9F}" dt="2022-02-14T15:05:05.007" v="4427" actId="20577"/>
        <pc:sldMkLst>
          <pc:docMk/>
          <pc:sldMk cId="1937590255" sldId="496"/>
        </pc:sldMkLst>
        <pc:spChg chg="del">
          <ac:chgData name="Tariq Gilani" userId="f95dad9b-1e6c-498c-b573-9242e9268dd4" providerId="ADAL" clId="{300B8D09-4D22-421D-8F44-A83F44430D9F}" dt="2022-02-12T15:17:09.071" v="2025" actId="478"/>
          <ac:spMkLst>
            <pc:docMk/>
            <pc:sldMk cId="1937590255" sldId="496"/>
            <ac:spMk id="2" creationId="{1D9B5AF0-AC8C-4A0B-903A-F060905C1BE0}"/>
          </ac:spMkLst>
        </pc:spChg>
        <pc:spChg chg="add mod">
          <ac:chgData name="Tariq Gilani" userId="f95dad9b-1e6c-498c-b573-9242e9268dd4" providerId="ADAL" clId="{300B8D09-4D22-421D-8F44-A83F44430D9F}" dt="2022-02-14T15:05:05.007" v="4427" actId="20577"/>
          <ac:spMkLst>
            <pc:docMk/>
            <pc:sldMk cId="1937590255" sldId="496"/>
            <ac:spMk id="2" creationId="{54B73387-DEE6-4436-B054-44B167FB08CF}"/>
          </ac:spMkLst>
        </pc:spChg>
        <pc:spChg chg="del">
          <ac:chgData name="Tariq Gilani" userId="f95dad9b-1e6c-498c-b573-9242e9268dd4" providerId="ADAL" clId="{300B8D09-4D22-421D-8F44-A83F44430D9F}" dt="2022-02-12T15:17:13.479" v="2026" actId="478"/>
          <ac:spMkLst>
            <pc:docMk/>
            <pc:sldMk cId="1937590255" sldId="496"/>
            <ac:spMk id="3" creationId="{CBE360F9-BB27-4A1B-A3A6-7C3C617BBB6C}"/>
          </ac:spMkLst>
        </pc:spChg>
        <pc:spChg chg="add mod">
          <ac:chgData name="Tariq Gilani" userId="f95dad9b-1e6c-498c-b573-9242e9268dd4" providerId="ADAL" clId="{300B8D09-4D22-421D-8F44-A83F44430D9F}" dt="2022-02-14T00:12:26.681" v="4081" actId="1076"/>
          <ac:spMkLst>
            <pc:docMk/>
            <pc:sldMk cId="1937590255" sldId="496"/>
            <ac:spMk id="4" creationId="{FA4B42D0-F6F3-4B44-B486-F86CC8BA702F}"/>
          </ac:spMkLst>
        </pc:spChg>
        <pc:spChg chg="add mod">
          <ac:chgData name="Tariq Gilani" userId="f95dad9b-1e6c-498c-b573-9242e9268dd4" providerId="ADAL" clId="{300B8D09-4D22-421D-8F44-A83F44430D9F}" dt="2022-02-14T00:12:21.560" v="4080" actId="1076"/>
          <ac:spMkLst>
            <pc:docMk/>
            <pc:sldMk cId="1937590255" sldId="496"/>
            <ac:spMk id="5" creationId="{87014A2E-E9D9-4568-B6B3-6EECAA27ABAD}"/>
          </ac:spMkLst>
        </pc:spChg>
      </pc:sldChg>
      <pc:sldChg chg="addSp delSp modSp new mod modAnim">
        <pc:chgData name="Tariq Gilani" userId="f95dad9b-1e6c-498c-b573-9242e9268dd4" providerId="ADAL" clId="{300B8D09-4D22-421D-8F44-A83F44430D9F}" dt="2022-02-14T15:07:26.837" v="4428"/>
        <pc:sldMkLst>
          <pc:docMk/>
          <pc:sldMk cId="4104554908" sldId="497"/>
        </pc:sldMkLst>
        <pc:spChg chg="del">
          <ac:chgData name="Tariq Gilani" userId="f95dad9b-1e6c-498c-b573-9242e9268dd4" providerId="ADAL" clId="{300B8D09-4D22-421D-8F44-A83F44430D9F}" dt="2022-02-12T15:47:33.444" v="2366" actId="478"/>
          <ac:spMkLst>
            <pc:docMk/>
            <pc:sldMk cId="4104554908" sldId="497"/>
            <ac:spMk id="2" creationId="{AFB6E1D8-1308-4F29-A717-1198E24CC0DB}"/>
          </ac:spMkLst>
        </pc:spChg>
        <pc:spChg chg="del">
          <ac:chgData name="Tariq Gilani" userId="f95dad9b-1e6c-498c-b573-9242e9268dd4" providerId="ADAL" clId="{300B8D09-4D22-421D-8F44-A83F44430D9F}" dt="2022-02-12T15:47:58.948" v="2368" actId="478"/>
          <ac:spMkLst>
            <pc:docMk/>
            <pc:sldMk cId="4104554908" sldId="497"/>
            <ac:spMk id="3" creationId="{2780F485-AB45-4283-960C-931F403F03C7}"/>
          </ac:spMkLst>
        </pc:spChg>
        <pc:picChg chg="add mod">
          <ac:chgData name="Tariq Gilani" userId="f95dad9b-1e6c-498c-b573-9242e9268dd4" providerId="ADAL" clId="{300B8D09-4D22-421D-8F44-A83F44430D9F}" dt="2022-02-12T15:48:11.973" v="2372" actId="1076"/>
          <ac:picMkLst>
            <pc:docMk/>
            <pc:sldMk cId="4104554908" sldId="497"/>
            <ac:picMk id="4" creationId="{EA2571EE-CE9A-4911-9871-F6E1567CEE3F}"/>
          </ac:picMkLst>
        </pc:picChg>
      </pc:sldChg>
      <pc:sldChg chg="delSp modSp new del mod">
        <pc:chgData name="Tariq Gilani" userId="f95dad9b-1e6c-498c-b573-9242e9268dd4" providerId="ADAL" clId="{300B8D09-4D22-421D-8F44-A83F44430D9F}" dt="2022-02-13T14:31:19.271" v="3764" actId="47"/>
        <pc:sldMkLst>
          <pc:docMk/>
          <pc:sldMk cId="239763510" sldId="498"/>
        </pc:sldMkLst>
        <pc:spChg chg="del mod">
          <ac:chgData name="Tariq Gilani" userId="f95dad9b-1e6c-498c-b573-9242e9268dd4" providerId="ADAL" clId="{300B8D09-4D22-421D-8F44-A83F44430D9F}" dt="2022-02-13T13:23:08.510" v="2565" actId="478"/>
          <ac:spMkLst>
            <pc:docMk/>
            <pc:sldMk cId="239763510" sldId="498"/>
            <ac:spMk id="2" creationId="{F800D947-C14F-44EB-AB63-D53510DE30E4}"/>
          </ac:spMkLst>
        </pc:spChg>
        <pc:spChg chg="del">
          <ac:chgData name="Tariq Gilani" userId="f95dad9b-1e6c-498c-b573-9242e9268dd4" providerId="ADAL" clId="{300B8D09-4D22-421D-8F44-A83F44430D9F}" dt="2022-02-13T13:23:37.161" v="2568" actId="478"/>
          <ac:spMkLst>
            <pc:docMk/>
            <pc:sldMk cId="239763510" sldId="498"/>
            <ac:spMk id="3" creationId="{C6C91442-02B7-423F-8434-18FDAF4BEE41}"/>
          </ac:spMkLst>
        </pc:spChg>
      </pc:sldChg>
      <pc:sldChg chg="addSp delSp modSp new mod modAnim">
        <pc:chgData name="Tariq Gilani" userId="f95dad9b-1e6c-498c-b573-9242e9268dd4" providerId="ADAL" clId="{300B8D09-4D22-421D-8F44-A83F44430D9F}" dt="2022-02-14T15:20:53.223" v="4471"/>
        <pc:sldMkLst>
          <pc:docMk/>
          <pc:sldMk cId="3068328221" sldId="499"/>
        </pc:sldMkLst>
        <pc:spChg chg="del mod">
          <ac:chgData name="Tariq Gilani" userId="f95dad9b-1e6c-498c-b573-9242e9268dd4" providerId="ADAL" clId="{300B8D09-4D22-421D-8F44-A83F44430D9F}" dt="2022-02-13T13:24:12.892" v="2571" actId="478"/>
          <ac:spMkLst>
            <pc:docMk/>
            <pc:sldMk cId="3068328221" sldId="499"/>
            <ac:spMk id="2" creationId="{C76D91DB-9C3A-4BF9-A154-584A4AED06B8}"/>
          </ac:spMkLst>
        </pc:spChg>
        <pc:spChg chg="del">
          <ac:chgData name="Tariq Gilani" userId="f95dad9b-1e6c-498c-b573-9242e9268dd4" providerId="ADAL" clId="{300B8D09-4D22-421D-8F44-A83F44430D9F}" dt="2022-02-13T13:24:15.490" v="2572" actId="478"/>
          <ac:spMkLst>
            <pc:docMk/>
            <pc:sldMk cId="3068328221" sldId="499"/>
            <ac:spMk id="3" creationId="{753E536A-3C8C-4424-BBDE-D6B2F8BB3366}"/>
          </ac:spMkLst>
        </pc:spChg>
        <pc:spChg chg="del">
          <ac:chgData name="Tariq Gilani" userId="f95dad9b-1e6c-498c-b573-9242e9268dd4" providerId="ADAL" clId="{300B8D09-4D22-421D-8F44-A83F44430D9F}" dt="2022-02-13T13:24:21.536" v="2573" actId="478"/>
          <ac:spMkLst>
            <pc:docMk/>
            <pc:sldMk cId="3068328221" sldId="499"/>
            <ac:spMk id="4" creationId="{915EFFCB-B00C-44A4-9AE7-FA868096F51D}"/>
          </ac:spMkLst>
        </pc:spChg>
        <pc:spChg chg="add mod">
          <ac:chgData name="Tariq Gilani" userId="f95dad9b-1e6c-498c-b573-9242e9268dd4" providerId="ADAL" clId="{300B8D09-4D22-421D-8F44-A83F44430D9F}" dt="2022-02-14T15:19:56.261" v="4457" actId="1076"/>
          <ac:spMkLst>
            <pc:docMk/>
            <pc:sldMk cId="3068328221" sldId="499"/>
            <ac:spMk id="5" creationId="{16CF961B-0F40-4CC7-8534-9B8B6B150503}"/>
          </ac:spMkLst>
        </pc:spChg>
        <pc:spChg chg="add mod">
          <ac:chgData name="Tariq Gilani" userId="f95dad9b-1e6c-498c-b573-9242e9268dd4" providerId="ADAL" clId="{300B8D09-4D22-421D-8F44-A83F44430D9F}" dt="2022-02-14T15:20:02.045" v="4459" actId="1076"/>
          <ac:spMkLst>
            <pc:docMk/>
            <pc:sldMk cId="3068328221" sldId="499"/>
            <ac:spMk id="7" creationId="{E9D9B09D-DFEF-4AD7-B713-1BF1663102EA}"/>
          </ac:spMkLst>
        </pc:spChg>
        <pc:spChg chg="add mod">
          <ac:chgData name="Tariq Gilani" userId="f95dad9b-1e6c-498c-b573-9242e9268dd4" providerId="ADAL" clId="{300B8D09-4D22-421D-8F44-A83F44430D9F}" dt="2022-02-14T15:20:04.893" v="4460" actId="1076"/>
          <ac:spMkLst>
            <pc:docMk/>
            <pc:sldMk cId="3068328221" sldId="499"/>
            <ac:spMk id="8" creationId="{B371AC85-D2F7-4620-B9E6-ACCE9BFD821B}"/>
          </ac:spMkLst>
        </pc:spChg>
        <pc:spChg chg="add mod">
          <ac:chgData name="Tariq Gilani" userId="f95dad9b-1e6c-498c-b573-9242e9268dd4" providerId="ADAL" clId="{300B8D09-4D22-421D-8F44-A83F44430D9F}" dt="2022-02-14T15:20:09.901" v="4462" actId="1076"/>
          <ac:spMkLst>
            <pc:docMk/>
            <pc:sldMk cId="3068328221" sldId="499"/>
            <ac:spMk id="9" creationId="{1BA6B4A3-9AF2-4445-B2CC-D9274CF4F689}"/>
          </ac:spMkLst>
        </pc:spChg>
        <pc:spChg chg="add mod">
          <ac:chgData name="Tariq Gilani" userId="f95dad9b-1e6c-498c-b573-9242e9268dd4" providerId="ADAL" clId="{300B8D09-4D22-421D-8F44-A83F44430D9F}" dt="2022-02-14T15:20:06.830" v="4461" actId="1076"/>
          <ac:spMkLst>
            <pc:docMk/>
            <pc:sldMk cId="3068328221" sldId="499"/>
            <ac:spMk id="10" creationId="{7972B123-5CA2-44A4-BD19-A35F96675A2F}"/>
          </ac:spMkLst>
        </pc:spChg>
        <pc:spChg chg="add mod">
          <ac:chgData name="Tariq Gilani" userId="f95dad9b-1e6c-498c-b573-9242e9268dd4" providerId="ADAL" clId="{300B8D09-4D22-421D-8F44-A83F44430D9F}" dt="2022-02-14T15:20:37.789" v="4467" actId="1076"/>
          <ac:spMkLst>
            <pc:docMk/>
            <pc:sldMk cId="3068328221" sldId="499"/>
            <ac:spMk id="11" creationId="{11E328A2-9E71-4B27-BE1D-FF567D6579DE}"/>
          </ac:spMkLst>
        </pc:spChg>
        <pc:spChg chg="add mod">
          <ac:chgData name="Tariq Gilani" userId="f95dad9b-1e6c-498c-b573-9242e9268dd4" providerId="ADAL" clId="{300B8D09-4D22-421D-8F44-A83F44430D9F}" dt="2022-02-14T15:18:50.884" v="4441" actId="1076"/>
          <ac:spMkLst>
            <pc:docMk/>
            <pc:sldMk cId="3068328221" sldId="499"/>
            <ac:spMk id="13" creationId="{13027F15-A345-460C-B47D-4261D1F6DBF2}"/>
          </ac:spMkLst>
        </pc:spChg>
        <pc:spChg chg="mod">
          <ac:chgData name="Tariq Gilani" userId="f95dad9b-1e6c-498c-b573-9242e9268dd4" providerId="ADAL" clId="{300B8D09-4D22-421D-8F44-A83F44430D9F}" dt="2022-02-13T14:10:23.401" v="3545"/>
          <ac:spMkLst>
            <pc:docMk/>
            <pc:sldMk cId="3068328221" sldId="499"/>
            <ac:spMk id="15" creationId="{A70F9D98-7A4B-42A9-B3B5-4A68D15385D6}"/>
          </ac:spMkLst>
        </pc:spChg>
        <pc:spChg chg="add mod">
          <ac:chgData name="Tariq Gilani" userId="f95dad9b-1e6c-498c-b573-9242e9268dd4" providerId="ADAL" clId="{300B8D09-4D22-421D-8F44-A83F44430D9F}" dt="2022-02-13T14:10:55.792" v="3549" actId="255"/>
          <ac:spMkLst>
            <pc:docMk/>
            <pc:sldMk cId="3068328221" sldId="499"/>
            <ac:spMk id="16" creationId="{5E311F9C-57A7-482D-9455-133A62185C2D}"/>
          </ac:spMkLst>
        </pc:spChg>
        <pc:spChg chg="mod">
          <ac:chgData name="Tariq Gilani" userId="f95dad9b-1e6c-498c-b573-9242e9268dd4" providerId="ADAL" clId="{300B8D09-4D22-421D-8F44-A83F44430D9F}" dt="2022-02-13T14:10:23.401" v="3545"/>
          <ac:spMkLst>
            <pc:docMk/>
            <pc:sldMk cId="3068328221" sldId="499"/>
            <ac:spMk id="17" creationId="{E0AC1E7A-00F5-4451-98C3-1D31D2B60D8A}"/>
          </ac:spMkLst>
        </pc:spChg>
        <pc:spChg chg="mod">
          <ac:chgData name="Tariq Gilani" userId="f95dad9b-1e6c-498c-b573-9242e9268dd4" providerId="ADAL" clId="{300B8D09-4D22-421D-8F44-A83F44430D9F}" dt="2022-02-13T14:10:23.401" v="3545"/>
          <ac:spMkLst>
            <pc:docMk/>
            <pc:sldMk cId="3068328221" sldId="499"/>
            <ac:spMk id="18" creationId="{3AB8BB02-0D3F-40E8-9BFC-517426996713}"/>
          </ac:spMkLst>
        </pc:spChg>
        <pc:spChg chg="mod">
          <ac:chgData name="Tariq Gilani" userId="f95dad9b-1e6c-498c-b573-9242e9268dd4" providerId="ADAL" clId="{300B8D09-4D22-421D-8F44-A83F44430D9F}" dt="2022-02-13T14:10:23.401" v="3545"/>
          <ac:spMkLst>
            <pc:docMk/>
            <pc:sldMk cId="3068328221" sldId="499"/>
            <ac:spMk id="19" creationId="{60D7D271-3A09-4B80-8DF5-C08495BF30E0}"/>
          </ac:spMkLst>
        </pc:spChg>
        <pc:spChg chg="mod">
          <ac:chgData name="Tariq Gilani" userId="f95dad9b-1e6c-498c-b573-9242e9268dd4" providerId="ADAL" clId="{300B8D09-4D22-421D-8F44-A83F44430D9F}" dt="2022-02-13T14:10:23.401" v="3545"/>
          <ac:spMkLst>
            <pc:docMk/>
            <pc:sldMk cId="3068328221" sldId="499"/>
            <ac:spMk id="20" creationId="{F5A67DA0-1A40-4A80-BA4B-825729AB4952}"/>
          </ac:spMkLst>
        </pc:spChg>
        <pc:spChg chg="mod">
          <ac:chgData name="Tariq Gilani" userId="f95dad9b-1e6c-498c-b573-9242e9268dd4" providerId="ADAL" clId="{300B8D09-4D22-421D-8F44-A83F44430D9F}" dt="2022-02-13T14:10:23.401" v="3545"/>
          <ac:spMkLst>
            <pc:docMk/>
            <pc:sldMk cId="3068328221" sldId="499"/>
            <ac:spMk id="21" creationId="{52A5A493-566D-4947-A1CA-CE791264BEEA}"/>
          </ac:spMkLst>
        </pc:spChg>
        <pc:spChg chg="mod">
          <ac:chgData name="Tariq Gilani" userId="f95dad9b-1e6c-498c-b573-9242e9268dd4" providerId="ADAL" clId="{300B8D09-4D22-421D-8F44-A83F44430D9F}" dt="2022-02-13T14:10:23.401" v="3545"/>
          <ac:spMkLst>
            <pc:docMk/>
            <pc:sldMk cId="3068328221" sldId="499"/>
            <ac:spMk id="22" creationId="{D8EA5F50-DBD8-4FA5-BA1D-15D0624EF084}"/>
          </ac:spMkLst>
        </pc:spChg>
        <pc:spChg chg="mod">
          <ac:chgData name="Tariq Gilani" userId="f95dad9b-1e6c-498c-b573-9242e9268dd4" providerId="ADAL" clId="{300B8D09-4D22-421D-8F44-A83F44430D9F}" dt="2022-02-13T14:10:23.401" v="3545"/>
          <ac:spMkLst>
            <pc:docMk/>
            <pc:sldMk cId="3068328221" sldId="499"/>
            <ac:spMk id="23" creationId="{D334E3D9-2E43-4E95-83E3-583FA6D1DF58}"/>
          </ac:spMkLst>
        </pc:spChg>
        <pc:spChg chg="mod">
          <ac:chgData name="Tariq Gilani" userId="f95dad9b-1e6c-498c-b573-9242e9268dd4" providerId="ADAL" clId="{300B8D09-4D22-421D-8F44-A83F44430D9F}" dt="2022-02-13T14:10:23.401" v="3545"/>
          <ac:spMkLst>
            <pc:docMk/>
            <pc:sldMk cId="3068328221" sldId="499"/>
            <ac:spMk id="24" creationId="{67F958FC-3505-4017-B287-0C564F4C7206}"/>
          </ac:spMkLst>
        </pc:spChg>
        <pc:spChg chg="mod">
          <ac:chgData name="Tariq Gilani" userId="f95dad9b-1e6c-498c-b573-9242e9268dd4" providerId="ADAL" clId="{300B8D09-4D22-421D-8F44-A83F44430D9F}" dt="2022-02-13T14:10:23.401" v="3545"/>
          <ac:spMkLst>
            <pc:docMk/>
            <pc:sldMk cId="3068328221" sldId="499"/>
            <ac:spMk id="25" creationId="{300D93E5-AD75-4151-901B-B672EC871545}"/>
          </ac:spMkLst>
        </pc:spChg>
        <pc:spChg chg="mod">
          <ac:chgData name="Tariq Gilani" userId="f95dad9b-1e6c-498c-b573-9242e9268dd4" providerId="ADAL" clId="{300B8D09-4D22-421D-8F44-A83F44430D9F}" dt="2022-02-13T14:10:23.401" v="3545"/>
          <ac:spMkLst>
            <pc:docMk/>
            <pc:sldMk cId="3068328221" sldId="499"/>
            <ac:spMk id="26" creationId="{1632BC8E-2A47-4AD7-A3EA-22F8A1C60519}"/>
          </ac:spMkLst>
        </pc:spChg>
        <pc:spChg chg="mod">
          <ac:chgData name="Tariq Gilani" userId="f95dad9b-1e6c-498c-b573-9242e9268dd4" providerId="ADAL" clId="{300B8D09-4D22-421D-8F44-A83F44430D9F}" dt="2022-02-13T14:10:23.401" v="3545"/>
          <ac:spMkLst>
            <pc:docMk/>
            <pc:sldMk cId="3068328221" sldId="499"/>
            <ac:spMk id="27" creationId="{EB23497E-C253-4DED-B3F1-07356AAA2321}"/>
          </ac:spMkLst>
        </pc:spChg>
        <pc:spChg chg="mod">
          <ac:chgData name="Tariq Gilani" userId="f95dad9b-1e6c-498c-b573-9242e9268dd4" providerId="ADAL" clId="{300B8D09-4D22-421D-8F44-A83F44430D9F}" dt="2022-02-13T14:10:23.401" v="3545"/>
          <ac:spMkLst>
            <pc:docMk/>
            <pc:sldMk cId="3068328221" sldId="499"/>
            <ac:spMk id="28" creationId="{33B11717-42CB-4E12-BA81-26C70E137C42}"/>
          </ac:spMkLst>
        </pc:spChg>
        <pc:spChg chg="mod">
          <ac:chgData name="Tariq Gilani" userId="f95dad9b-1e6c-498c-b573-9242e9268dd4" providerId="ADAL" clId="{300B8D09-4D22-421D-8F44-A83F44430D9F}" dt="2022-02-13T14:10:23.401" v="3545"/>
          <ac:spMkLst>
            <pc:docMk/>
            <pc:sldMk cId="3068328221" sldId="499"/>
            <ac:spMk id="29" creationId="{B58BF4CE-68E8-4E9E-A155-619BE448097D}"/>
          </ac:spMkLst>
        </pc:spChg>
        <pc:spChg chg="mod">
          <ac:chgData name="Tariq Gilani" userId="f95dad9b-1e6c-498c-b573-9242e9268dd4" providerId="ADAL" clId="{300B8D09-4D22-421D-8F44-A83F44430D9F}" dt="2022-02-13T14:10:23.401" v="3545"/>
          <ac:spMkLst>
            <pc:docMk/>
            <pc:sldMk cId="3068328221" sldId="499"/>
            <ac:spMk id="30" creationId="{59CDAC72-5486-465F-BFAD-C2610F58034B}"/>
          </ac:spMkLst>
        </pc:spChg>
        <pc:spChg chg="mod">
          <ac:chgData name="Tariq Gilani" userId="f95dad9b-1e6c-498c-b573-9242e9268dd4" providerId="ADAL" clId="{300B8D09-4D22-421D-8F44-A83F44430D9F}" dt="2022-02-13T14:10:23.401" v="3545"/>
          <ac:spMkLst>
            <pc:docMk/>
            <pc:sldMk cId="3068328221" sldId="499"/>
            <ac:spMk id="31" creationId="{05784FB2-0319-4072-BCBB-F07D23599FB9}"/>
          </ac:spMkLst>
        </pc:spChg>
        <pc:spChg chg="mod">
          <ac:chgData name="Tariq Gilani" userId="f95dad9b-1e6c-498c-b573-9242e9268dd4" providerId="ADAL" clId="{300B8D09-4D22-421D-8F44-A83F44430D9F}" dt="2022-02-13T14:10:23.401" v="3545"/>
          <ac:spMkLst>
            <pc:docMk/>
            <pc:sldMk cId="3068328221" sldId="499"/>
            <ac:spMk id="32" creationId="{DC95AE2E-EA5C-4078-BC53-720889C3F9C8}"/>
          </ac:spMkLst>
        </pc:spChg>
        <pc:spChg chg="mod">
          <ac:chgData name="Tariq Gilani" userId="f95dad9b-1e6c-498c-b573-9242e9268dd4" providerId="ADAL" clId="{300B8D09-4D22-421D-8F44-A83F44430D9F}" dt="2022-02-13T14:10:23.401" v="3545"/>
          <ac:spMkLst>
            <pc:docMk/>
            <pc:sldMk cId="3068328221" sldId="499"/>
            <ac:spMk id="33" creationId="{771CFF8F-7FA5-412A-AAD4-C5868BE7F5A9}"/>
          </ac:spMkLst>
        </pc:spChg>
        <pc:spChg chg="mod">
          <ac:chgData name="Tariq Gilani" userId="f95dad9b-1e6c-498c-b573-9242e9268dd4" providerId="ADAL" clId="{300B8D09-4D22-421D-8F44-A83F44430D9F}" dt="2022-02-13T14:10:23.401" v="3545"/>
          <ac:spMkLst>
            <pc:docMk/>
            <pc:sldMk cId="3068328221" sldId="499"/>
            <ac:spMk id="34" creationId="{13640C4D-FE0D-4CA5-AD4E-1B521E5920E8}"/>
          </ac:spMkLst>
        </pc:spChg>
        <pc:spChg chg="mod">
          <ac:chgData name="Tariq Gilani" userId="f95dad9b-1e6c-498c-b573-9242e9268dd4" providerId="ADAL" clId="{300B8D09-4D22-421D-8F44-A83F44430D9F}" dt="2022-02-13T14:10:23.401" v="3545"/>
          <ac:spMkLst>
            <pc:docMk/>
            <pc:sldMk cId="3068328221" sldId="499"/>
            <ac:spMk id="35" creationId="{B2EBB7ED-7ACD-4208-B307-F00DF928858B}"/>
          </ac:spMkLst>
        </pc:spChg>
        <pc:spChg chg="add del mod">
          <ac:chgData name="Tariq Gilani" userId="f95dad9b-1e6c-498c-b573-9242e9268dd4" providerId="ADAL" clId="{300B8D09-4D22-421D-8F44-A83F44430D9F}" dt="2022-02-13T14:28:37.793" v="3737" actId="21"/>
          <ac:spMkLst>
            <pc:docMk/>
            <pc:sldMk cId="3068328221" sldId="499"/>
            <ac:spMk id="36" creationId="{EA3FE019-C69D-4AD1-ADC5-50618362FED1}"/>
          </ac:spMkLst>
        </pc:spChg>
        <pc:spChg chg="add del mod">
          <ac:chgData name="Tariq Gilani" userId="f95dad9b-1e6c-498c-b573-9242e9268dd4" providerId="ADAL" clId="{300B8D09-4D22-421D-8F44-A83F44430D9F}" dt="2022-02-13T14:29:08.737" v="3740" actId="21"/>
          <ac:spMkLst>
            <pc:docMk/>
            <pc:sldMk cId="3068328221" sldId="499"/>
            <ac:spMk id="37" creationId="{421DB18D-FC52-4CDF-BEB6-D34FD9B1FE5F}"/>
          </ac:spMkLst>
        </pc:spChg>
        <pc:spChg chg="add del mod">
          <ac:chgData name="Tariq Gilani" userId="f95dad9b-1e6c-498c-b573-9242e9268dd4" providerId="ADAL" clId="{300B8D09-4D22-421D-8F44-A83F44430D9F}" dt="2022-02-13T14:28:30.379" v="3736" actId="478"/>
          <ac:spMkLst>
            <pc:docMk/>
            <pc:sldMk cId="3068328221" sldId="499"/>
            <ac:spMk id="38" creationId="{7466BE1F-C1B9-4C8D-B2F8-FC4A80510D1F}"/>
          </ac:spMkLst>
        </pc:spChg>
        <pc:spChg chg="add del mod">
          <ac:chgData name="Tariq Gilani" userId="f95dad9b-1e6c-498c-b573-9242e9268dd4" providerId="ADAL" clId="{300B8D09-4D22-421D-8F44-A83F44430D9F}" dt="2022-02-13T14:29:50.317" v="3744" actId="478"/>
          <ac:spMkLst>
            <pc:docMk/>
            <pc:sldMk cId="3068328221" sldId="499"/>
            <ac:spMk id="41" creationId="{F2DDDF38-4C35-4084-BD65-6F38274F64E6}"/>
          </ac:spMkLst>
        </pc:spChg>
        <pc:spChg chg="add del mod">
          <ac:chgData name="Tariq Gilani" userId="f95dad9b-1e6c-498c-b573-9242e9268dd4" providerId="ADAL" clId="{300B8D09-4D22-421D-8F44-A83F44430D9F}" dt="2022-02-13T14:29:54.352" v="3745" actId="478"/>
          <ac:spMkLst>
            <pc:docMk/>
            <pc:sldMk cId="3068328221" sldId="499"/>
            <ac:spMk id="43" creationId="{B1DC1560-8A00-4CFA-997D-606A114C35E0}"/>
          </ac:spMkLst>
        </pc:spChg>
        <pc:spChg chg="add del mod">
          <ac:chgData name="Tariq Gilani" userId="f95dad9b-1e6c-498c-b573-9242e9268dd4" providerId="ADAL" clId="{300B8D09-4D22-421D-8F44-A83F44430D9F}" dt="2022-02-13T14:30:00.526" v="3747" actId="478"/>
          <ac:spMkLst>
            <pc:docMk/>
            <pc:sldMk cId="3068328221" sldId="499"/>
            <ac:spMk id="44" creationId="{B63B6950-8B3E-483B-9FE3-417BE59D89E3}"/>
          </ac:spMkLst>
        </pc:spChg>
        <pc:grpChg chg="add mod">
          <ac:chgData name="Tariq Gilani" userId="f95dad9b-1e6c-498c-b573-9242e9268dd4" providerId="ADAL" clId="{300B8D09-4D22-421D-8F44-A83F44430D9F}" dt="2022-02-14T15:20:43.910" v="4468" actId="1076"/>
          <ac:grpSpMkLst>
            <pc:docMk/>
            <pc:sldMk cId="3068328221" sldId="499"/>
            <ac:grpSpMk id="14" creationId="{7A249F53-1191-4294-84B0-31E14ADF4C55}"/>
          </ac:grpSpMkLst>
        </pc:grpChg>
        <pc:graphicFrameChg chg="add mod">
          <ac:chgData name="Tariq Gilani" userId="f95dad9b-1e6c-498c-b573-9242e9268dd4" providerId="ADAL" clId="{300B8D09-4D22-421D-8F44-A83F44430D9F}" dt="2022-02-14T15:19:59.349" v="4458" actId="1076"/>
          <ac:graphicFrameMkLst>
            <pc:docMk/>
            <pc:sldMk cId="3068328221" sldId="499"/>
            <ac:graphicFrameMk id="6" creationId="{E8C1A6B6-E81E-4331-915E-561EB9C70DB7}"/>
          </ac:graphicFrameMkLst>
        </pc:graphicFrameChg>
        <pc:graphicFrameChg chg="add mod">
          <ac:chgData name="Tariq Gilani" userId="f95dad9b-1e6c-498c-b573-9242e9268dd4" providerId="ADAL" clId="{300B8D09-4D22-421D-8F44-A83F44430D9F}" dt="2022-02-14T15:20:47.404" v="4469" actId="1076"/>
          <ac:graphicFrameMkLst>
            <pc:docMk/>
            <pc:sldMk cId="3068328221" sldId="499"/>
            <ac:graphicFrameMk id="12" creationId="{A74792F1-F745-4E2F-9B3C-29B275390467}"/>
          </ac:graphicFrameMkLst>
        </pc:graphicFrameChg>
        <pc:graphicFrameChg chg="add del mod replId">
          <ac:chgData name="Tariq Gilani" userId="f95dad9b-1e6c-498c-b573-9242e9268dd4" providerId="ADAL" clId="{300B8D09-4D22-421D-8F44-A83F44430D9F}" dt="2022-02-13T13:51:11.766" v="3394"/>
          <ac:graphicFrameMkLst>
            <pc:docMk/>
            <pc:sldMk cId="3068328221" sldId="499"/>
            <ac:graphicFrameMk id="39" creationId="{EA3FE019-C69D-4AD1-ADC5-50618362FED1}"/>
          </ac:graphicFrameMkLst>
        </pc:graphicFrameChg>
        <pc:graphicFrameChg chg="add del mod replId">
          <ac:chgData name="Tariq Gilani" userId="f95dad9b-1e6c-498c-b573-9242e9268dd4" providerId="ADAL" clId="{300B8D09-4D22-421D-8F44-A83F44430D9F}" dt="2022-02-13T14:05:41.295" v="3484"/>
          <ac:graphicFrameMkLst>
            <pc:docMk/>
            <pc:sldMk cId="3068328221" sldId="499"/>
            <ac:graphicFrameMk id="45" creationId="{B371AC85-D2F7-4620-B9E6-ACCE9BFD821B}"/>
          </ac:graphicFrameMkLst>
        </pc:graphicFrameChg>
        <pc:graphicFrameChg chg="del mod replId">
          <ac:chgData name="Tariq Gilani" userId="f95dad9b-1e6c-498c-b573-9242e9268dd4" providerId="ADAL" clId="{300B8D09-4D22-421D-8F44-A83F44430D9F}" dt="2022-02-13T14:10:23.401" v="3545"/>
          <ac:graphicFrameMkLst>
            <pc:docMk/>
            <pc:sldMk cId="3068328221" sldId="499"/>
            <ac:graphicFrameMk id="47" creationId="{5E311F9C-57A7-482D-9455-133A62185C2D}"/>
          </ac:graphicFrameMkLst>
        </pc:graphicFrameChg>
      </pc:sldChg>
      <pc:sldChg chg="delSp new del mod">
        <pc:chgData name="Tariq Gilani" userId="f95dad9b-1e6c-498c-b573-9242e9268dd4" providerId="ADAL" clId="{300B8D09-4D22-421D-8F44-A83F44430D9F}" dt="2022-02-13T14:12:51.915" v="3570" actId="47"/>
        <pc:sldMkLst>
          <pc:docMk/>
          <pc:sldMk cId="3766612029" sldId="500"/>
        </pc:sldMkLst>
        <pc:spChg chg="del">
          <ac:chgData name="Tariq Gilani" userId="f95dad9b-1e6c-498c-b573-9242e9268dd4" providerId="ADAL" clId="{300B8D09-4D22-421D-8F44-A83F44430D9F}" dt="2022-02-13T13:56:23.122" v="3431" actId="478"/>
          <ac:spMkLst>
            <pc:docMk/>
            <pc:sldMk cId="3766612029" sldId="500"/>
            <ac:spMk id="2" creationId="{A7C93907-6BF7-44B9-BDDE-CB6EAA9B601C}"/>
          </ac:spMkLst>
        </pc:spChg>
        <pc:spChg chg="del">
          <ac:chgData name="Tariq Gilani" userId="f95dad9b-1e6c-498c-b573-9242e9268dd4" providerId="ADAL" clId="{300B8D09-4D22-421D-8F44-A83F44430D9F}" dt="2022-02-13T13:56:25.871" v="3432" actId="478"/>
          <ac:spMkLst>
            <pc:docMk/>
            <pc:sldMk cId="3766612029" sldId="500"/>
            <ac:spMk id="3" creationId="{526723AE-9447-491B-A7CD-22E69CE19D99}"/>
          </ac:spMkLst>
        </pc:spChg>
      </pc:sldChg>
      <pc:sldMasterChg chg="delSldLayout">
        <pc:chgData name="Tariq Gilani" userId="f95dad9b-1e6c-498c-b573-9242e9268dd4" providerId="ADAL" clId="{300B8D09-4D22-421D-8F44-A83F44430D9F}" dt="2022-02-12T14:36:22.604" v="1516" actId="47"/>
        <pc:sldMasterMkLst>
          <pc:docMk/>
          <pc:sldMasterMk cId="0" sldId="2147483648"/>
        </pc:sldMasterMkLst>
        <pc:sldLayoutChg chg="del">
          <pc:chgData name="Tariq Gilani" userId="f95dad9b-1e6c-498c-b573-9242e9268dd4" providerId="ADAL" clId="{300B8D09-4D22-421D-8F44-A83F44430D9F}" dt="2022-02-12T14:36:22.604" v="1516" actId="47"/>
          <pc:sldLayoutMkLst>
            <pc:docMk/>
            <pc:sldMasterMk cId="0" sldId="2147483648"/>
            <pc:sldLayoutMk cId="1849026232" sldId="2147483660"/>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2120"/>
          </a:xfrm>
          <a:prstGeom prst="rect">
            <a:avLst/>
          </a:prstGeom>
        </p:spPr>
        <p:txBody>
          <a:bodyPr vert="horz" lIns="91431" tIns="45716" rIns="91431" bIns="45716" rtlCol="0"/>
          <a:lstStyle>
            <a:lvl1pPr algn="l">
              <a:defRPr sz="1200"/>
            </a:lvl1pPr>
          </a:lstStyle>
          <a:p>
            <a:endParaRPr lang="en-US"/>
          </a:p>
        </p:txBody>
      </p:sp>
      <p:sp>
        <p:nvSpPr>
          <p:cNvPr id="3" name="Date Placeholder 2"/>
          <p:cNvSpPr>
            <a:spLocks noGrp="1"/>
          </p:cNvSpPr>
          <p:nvPr>
            <p:ph type="dt" sz="quarter" idx="1"/>
          </p:nvPr>
        </p:nvSpPr>
        <p:spPr>
          <a:xfrm>
            <a:off x="3970938" y="2"/>
            <a:ext cx="3037840" cy="462120"/>
          </a:xfrm>
          <a:prstGeom prst="rect">
            <a:avLst/>
          </a:prstGeom>
        </p:spPr>
        <p:txBody>
          <a:bodyPr vert="horz" lIns="91431" tIns="45716" rIns="91431" bIns="45716" rtlCol="0"/>
          <a:lstStyle>
            <a:lvl1pPr algn="r">
              <a:defRPr sz="1200"/>
            </a:lvl1pPr>
          </a:lstStyle>
          <a:p>
            <a:fld id="{94DA0A98-2AD0-472F-8777-E60833CEE435}" type="datetimeFigureOut">
              <a:rPr lang="en-US" smtClean="0"/>
              <a:pPr/>
              <a:t>2/17/2022</a:t>
            </a:fld>
            <a:endParaRPr lang="en-US"/>
          </a:p>
        </p:txBody>
      </p:sp>
      <p:sp>
        <p:nvSpPr>
          <p:cNvPr id="4" name="Footer Placeholder 3"/>
          <p:cNvSpPr>
            <a:spLocks noGrp="1"/>
          </p:cNvSpPr>
          <p:nvPr>
            <p:ph type="ftr" sz="quarter" idx="2"/>
          </p:nvPr>
        </p:nvSpPr>
        <p:spPr>
          <a:xfrm>
            <a:off x="0" y="8772378"/>
            <a:ext cx="3037840" cy="462120"/>
          </a:xfrm>
          <a:prstGeom prst="rect">
            <a:avLst/>
          </a:prstGeom>
        </p:spPr>
        <p:txBody>
          <a:bodyPr vert="horz" lIns="91431" tIns="45716" rIns="91431" bIns="45716"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2378"/>
            <a:ext cx="3037840" cy="462120"/>
          </a:xfrm>
          <a:prstGeom prst="rect">
            <a:avLst/>
          </a:prstGeom>
        </p:spPr>
        <p:txBody>
          <a:bodyPr vert="horz" lIns="91431" tIns="45716" rIns="91431" bIns="45716" rtlCol="0" anchor="b"/>
          <a:lstStyle>
            <a:lvl1pPr algn="r">
              <a:defRPr sz="1200"/>
            </a:lvl1pPr>
          </a:lstStyle>
          <a:p>
            <a:fld id="{B63EF978-DB3F-4704-8AA4-B77F61572D49}"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2"/>
            <a:ext cx="3038145" cy="462720"/>
          </a:xfrm>
          <a:prstGeom prst="rect">
            <a:avLst/>
          </a:prstGeom>
          <a:noFill/>
          <a:ln w="9525">
            <a:noFill/>
            <a:miter lim="800000"/>
            <a:headEnd/>
            <a:tailEnd/>
          </a:ln>
        </p:spPr>
        <p:txBody>
          <a:bodyPr vert="horz" wrap="square" lIns="92286" tIns="46143" rIns="92286" bIns="46143" numCol="1" anchor="t" anchorCtr="0" compatLnSpc="1">
            <a:prstTxWarp prst="textNoShape">
              <a:avLst/>
            </a:prstTxWarp>
          </a:bodyPr>
          <a:lstStyle>
            <a:lvl1pPr defTabSz="923093">
              <a:defRPr sz="1100">
                <a:latin typeface="Arial" charset="0"/>
              </a:defRPr>
            </a:lvl1pPr>
          </a:lstStyle>
          <a:p>
            <a:endParaRPr lang="en-US"/>
          </a:p>
        </p:txBody>
      </p:sp>
      <p:sp>
        <p:nvSpPr>
          <p:cNvPr id="32771" name="Rectangle 3"/>
          <p:cNvSpPr>
            <a:spLocks noGrp="1" noChangeArrowheads="1"/>
          </p:cNvSpPr>
          <p:nvPr>
            <p:ph type="dt" idx="1"/>
          </p:nvPr>
        </p:nvSpPr>
        <p:spPr bwMode="auto">
          <a:xfrm>
            <a:off x="3970735" y="2"/>
            <a:ext cx="3038145" cy="462720"/>
          </a:xfrm>
          <a:prstGeom prst="rect">
            <a:avLst/>
          </a:prstGeom>
          <a:noFill/>
          <a:ln w="9525">
            <a:noFill/>
            <a:miter lim="800000"/>
            <a:headEnd/>
            <a:tailEnd/>
          </a:ln>
        </p:spPr>
        <p:txBody>
          <a:bodyPr vert="horz" wrap="square" lIns="92286" tIns="46143" rIns="92286" bIns="46143" numCol="1" anchor="t" anchorCtr="0" compatLnSpc="1">
            <a:prstTxWarp prst="textNoShape">
              <a:avLst/>
            </a:prstTxWarp>
          </a:bodyPr>
          <a:lstStyle>
            <a:lvl1pPr algn="r" defTabSz="923093">
              <a:defRPr sz="1100">
                <a:latin typeface="Arial" charset="0"/>
              </a:defRPr>
            </a:lvl1pPr>
          </a:lstStyle>
          <a:p>
            <a:endParaRPr lang="en-US"/>
          </a:p>
        </p:txBody>
      </p:sp>
      <p:sp>
        <p:nvSpPr>
          <p:cNvPr id="27652" name="Rectangle 4"/>
          <p:cNvSpPr>
            <a:spLocks noGrp="1" noRot="1" noChangeAspect="1" noChangeArrowheads="1" noTextEdit="1"/>
          </p:cNvSpPr>
          <p:nvPr>
            <p:ph type="sldImg" idx="2"/>
          </p:nvPr>
        </p:nvSpPr>
        <p:spPr bwMode="auto">
          <a:xfrm>
            <a:off x="1195388" y="692150"/>
            <a:ext cx="4621212" cy="3465513"/>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701347" y="4387443"/>
            <a:ext cx="5609233" cy="4156845"/>
          </a:xfrm>
          <a:prstGeom prst="rect">
            <a:avLst/>
          </a:prstGeom>
          <a:noFill/>
          <a:ln w="9525">
            <a:noFill/>
            <a:miter lim="800000"/>
            <a:headEnd/>
            <a:tailEnd/>
          </a:ln>
        </p:spPr>
        <p:txBody>
          <a:bodyPr vert="horz" wrap="square" lIns="92286" tIns="46143" rIns="92286" bIns="4614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2774" name="Rectangle 6"/>
          <p:cNvSpPr>
            <a:spLocks noGrp="1" noChangeArrowheads="1"/>
          </p:cNvSpPr>
          <p:nvPr>
            <p:ph type="ftr" sz="quarter" idx="4"/>
          </p:nvPr>
        </p:nvSpPr>
        <p:spPr bwMode="auto">
          <a:xfrm>
            <a:off x="1" y="8771830"/>
            <a:ext cx="3038145" cy="462720"/>
          </a:xfrm>
          <a:prstGeom prst="rect">
            <a:avLst/>
          </a:prstGeom>
          <a:noFill/>
          <a:ln w="9525">
            <a:noFill/>
            <a:miter lim="800000"/>
            <a:headEnd/>
            <a:tailEnd/>
          </a:ln>
        </p:spPr>
        <p:txBody>
          <a:bodyPr vert="horz" wrap="square" lIns="92286" tIns="46143" rIns="92286" bIns="46143" numCol="1" anchor="b" anchorCtr="0" compatLnSpc="1">
            <a:prstTxWarp prst="textNoShape">
              <a:avLst/>
            </a:prstTxWarp>
          </a:bodyPr>
          <a:lstStyle>
            <a:lvl1pPr defTabSz="923093">
              <a:defRPr sz="1100">
                <a:latin typeface="Arial" charset="0"/>
              </a:defRPr>
            </a:lvl1pPr>
          </a:lstStyle>
          <a:p>
            <a:endParaRPr lang="en-US"/>
          </a:p>
        </p:txBody>
      </p:sp>
      <p:sp>
        <p:nvSpPr>
          <p:cNvPr id="32775" name="Rectangle 7"/>
          <p:cNvSpPr>
            <a:spLocks noGrp="1" noChangeArrowheads="1"/>
          </p:cNvSpPr>
          <p:nvPr>
            <p:ph type="sldNum" sz="quarter" idx="5"/>
          </p:nvPr>
        </p:nvSpPr>
        <p:spPr bwMode="auto">
          <a:xfrm>
            <a:off x="3970735" y="8771830"/>
            <a:ext cx="3038145" cy="462720"/>
          </a:xfrm>
          <a:prstGeom prst="rect">
            <a:avLst/>
          </a:prstGeom>
          <a:noFill/>
          <a:ln w="9525">
            <a:noFill/>
            <a:miter lim="800000"/>
            <a:headEnd/>
            <a:tailEnd/>
          </a:ln>
        </p:spPr>
        <p:txBody>
          <a:bodyPr vert="horz" wrap="square" lIns="92286" tIns="46143" rIns="92286" bIns="46143" numCol="1" anchor="b" anchorCtr="0" compatLnSpc="1">
            <a:prstTxWarp prst="textNoShape">
              <a:avLst/>
            </a:prstTxWarp>
          </a:bodyPr>
          <a:lstStyle>
            <a:lvl1pPr algn="r" defTabSz="923093">
              <a:defRPr sz="1100">
                <a:latin typeface="Arial" charset="0"/>
              </a:defRPr>
            </a:lvl1pPr>
          </a:lstStyle>
          <a:p>
            <a:fld id="{852237C4-BF96-4E80-B42C-D4AF7E851DD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45A0E14-2D95-47E4-B943-5DBDA35AF44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3B63752E-6C9A-4E27-B4E9-6B0CC60D802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F0EAB65-1FD7-4D83-88A2-B8DC0C3C7F1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9180C6A-A409-4A38-A466-B617495E2B6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9AA9BDD-6C82-461D-8775-09401B2776C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ECBB1FA7-1178-4368-81E4-7C276949302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D78C9832-92E6-486A-8249-8A0D70D47B9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CB9BF471-09BC-4892-A405-9C7938BDE10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62536B48-D4F4-4915-817E-481BE11E38F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E4C7E551-B4FB-4BD4-A1E2-04AC09280BF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72B4CFA9-F17B-4BC1-B083-5BDB278F7B8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741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fld id="{D83B7CF2-99BC-4865-AF9F-C9E2AA783A3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1.bin"/><Relationship Id="rId1" Type="http://schemas.openxmlformats.org/officeDocument/2006/relationships/slideLayout" Target="../slideLayouts/slideLayout2.xml"/><Relationship Id="rId5" Type="http://schemas.openxmlformats.org/officeDocument/2006/relationships/image" Target="../media/image25.wmf"/><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15.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oleObject" Target="../embeddings/oleObject3.bin"/><Relationship Id="rId1" Type="http://schemas.openxmlformats.org/officeDocument/2006/relationships/slideLayout" Target="../slideLayouts/slideLayout6.xml"/><Relationship Id="rId4" Type="http://schemas.openxmlformats.org/officeDocument/2006/relationships/image" Target="../media/image28.png"/></Relationships>
</file>

<file path=ppt/slides/_rels/slide16.xml.rels><?xml version="1.0" encoding="UTF-8" standalone="yes"?>
<Relationships xmlns="http://schemas.openxmlformats.org/package/2006/relationships"><Relationship Id="rId3" Type="http://schemas.openxmlformats.org/officeDocument/2006/relationships/image" Target="../media/image27.wmf"/><Relationship Id="rId7" Type="http://schemas.openxmlformats.org/officeDocument/2006/relationships/image" Target="../media/image37.png"/><Relationship Id="rId2" Type="http://schemas.openxmlformats.org/officeDocument/2006/relationships/oleObject" Target="../embeddings/oleObject4.bin"/><Relationship Id="rId1" Type="http://schemas.openxmlformats.org/officeDocument/2006/relationships/slideLayout" Target="../slideLayouts/slideLayout2.xml"/><Relationship Id="rId6" Type="http://schemas.openxmlformats.org/officeDocument/2006/relationships/image" Target="../media/image28.wmf"/><Relationship Id="rId5" Type="http://schemas.openxmlformats.org/officeDocument/2006/relationships/oleObject" Target="../embeddings/oleObject5.bin"/><Relationship Id="rId4" Type="http://schemas.openxmlformats.org/officeDocument/2006/relationships/image" Target="../media/image2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_rels/slide7.xml.rels><?xml version="1.0" encoding="UTF-8" standalone="yes"?>
<Relationships xmlns="http://schemas.openxmlformats.org/package/2006/relationships"><Relationship Id="rId2" Type="http://schemas.openxmlformats.org/officeDocument/2006/relationships/image" Target="../media/image170.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6.xml"/><Relationship Id="rId4" Type="http://schemas.openxmlformats.org/officeDocument/2006/relationships/image" Target="../media/image20.png"/></Relationships>
</file>

<file path=ppt/slides/_rels/slide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1EEC3-6C8D-427E-B743-456067994859}"/>
              </a:ext>
            </a:extLst>
          </p:cNvPr>
          <p:cNvSpPr>
            <a:spLocks noGrp="1"/>
          </p:cNvSpPr>
          <p:nvPr>
            <p:ph type="ctrTitle"/>
          </p:nvPr>
        </p:nvSpPr>
        <p:spPr>
          <a:xfrm>
            <a:off x="685800" y="1676400"/>
            <a:ext cx="7772400" cy="1470025"/>
          </a:xfrm>
        </p:spPr>
        <p:txBody>
          <a:bodyPr/>
          <a:lstStyle/>
          <a:p>
            <a:r>
              <a:rPr lang="en-US" altLang="en-US" sz="4000" b="1" dirty="0">
                <a:solidFill>
                  <a:srgbClr val="316598"/>
                </a:solidFill>
                <a:latin typeface="Times New Roman" panose="02020603050405020304" pitchFamily="18" charset="0"/>
                <a:cs typeface="Times New Roman" panose="02020603050405020304" pitchFamily="18" charset="0"/>
              </a:rPr>
              <a:t>Chapter 2: The Second Law</a:t>
            </a:r>
            <a:endParaRPr lang="en-US" sz="40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89BAEA85-4B64-4865-9704-DD5EFD2342F5}"/>
              </a:ext>
            </a:extLst>
          </p:cNvPr>
          <p:cNvSpPr>
            <a:spLocks noGrp="1"/>
          </p:cNvSpPr>
          <p:nvPr>
            <p:ph type="subTitle" idx="1"/>
          </p:nvPr>
        </p:nvSpPr>
        <p:spPr>
          <a:xfrm>
            <a:off x="1676400" y="3146425"/>
            <a:ext cx="6096000" cy="996950"/>
          </a:xfrm>
        </p:spPr>
        <p:txBody>
          <a:bodyPr/>
          <a:lstStyle/>
          <a:p>
            <a:r>
              <a:rPr lang="en-US" sz="2400" dirty="0">
                <a:latin typeface="Times New Roman" panose="02020603050405020304" pitchFamily="18" charset="0"/>
                <a:cs typeface="Times New Roman" panose="02020603050405020304" pitchFamily="18" charset="0"/>
              </a:rPr>
              <a:t>Curtesy of M. Jackson</a:t>
            </a:r>
          </a:p>
          <a:p>
            <a:r>
              <a:rPr lang="en-US" sz="2400" dirty="0">
                <a:latin typeface="Times New Roman" panose="02020603050405020304" pitchFamily="18" charset="0"/>
                <a:cs typeface="Times New Roman" panose="02020603050405020304" pitchFamily="18" charset="0"/>
              </a:rPr>
              <a:t>Additions and modifications by Dr. Tariq Gilani</a:t>
            </a:r>
          </a:p>
        </p:txBody>
      </p:sp>
    </p:spTree>
    <p:extLst>
      <p:ext uri="{BB962C8B-B14F-4D97-AF65-F5344CB8AC3E}">
        <p14:creationId xmlns:p14="http://schemas.microsoft.com/office/powerpoint/2010/main" val="4261904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9F8817C-5B50-400A-B295-7F8D76235AD3}"/>
              </a:ext>
            </a:extLst>
          </p:cNvPr>
          <p:cNvPicPr>
            <a:picLocks noChangeAspect="1"/>
          </p:cNvPicPr>
          <p:nvPr/>
        </p:nvPicPr>
        <p:blipFill>
          <a:blip r:embed="rId2"/>
          <a:stretch>
            <a:fillRect/>
          </a:stretch>
        </p:blipFill>
        <p:spPr>
          <a:xfrm>
            <a:off x="187741" y="838200"/>
            <a:ext cx="8768518" cy="3063875"/>
          </a:xfrm>
          <a:prstGeom prst="rect">
            <a:avLst/>
          </a:prstGeom>
        </p:spPr>
      </p:pic>
    </p:spTree>
    <p:extLst>
      <p:ext uri="{BB962C8B-B14F-4D97-AF65-F5344CB8AC3E}">
        <p14:creationId xmlns:p14="http://schemas.microsoft.com/office/powerpoint/2010/main" val="1604076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562100" y="151980"/>
            <a:ext cx="5638800" cy="609600"/>
          </a:xfrm>
          <a:solidFill>
            <a:srgbClr val="0000FF"/>
          </a:solidFill>
        </p:spPr>
        <p:txBody>
          <a:bodyPr/>
          <a:lstStyle/>
          <a:p>
            <a:pPr eaLnBrk="1" hangingPunct="1"/>
            <a:r>
              <a:rPr lang="en-US" sz="2800" b="1" dirty="0">
                <a:solidFill>
                  <a:schemeClr val="bg1"/>
                </a:solidFill>
                <a:latin typeface="Times New Roman" panose="02020603050405020304" pitchFamily="18" charset="0"/>
                <a:cs typeface="Times New Roman" panose="02020603050405020304" pitchFamily="18" charset="0"/>
              </a:rPr>
              <a:t>Microstates</a:t>
            </a:r>
          </a:p>
        </p:txBody>
      </p:sp>
      <p:sp>
        <p:nvSpPr>
          <p:cNvPr id="17411" name="Rectangle 22"/>
          <p:cNvSpPr>
            <a:spLocks noChangeArrowheads="1"/>
          </p:cNvSpPr>
          <p:nvPr/>
        </p:nvSpPr>
        <p:spPr bwMode="auto">
          <a:xfrm>
            <a:off x="533400" y="3683334"/>
            <a:ext cx="4114800" cy="2168525"/>
          </a:xfrm>
          <a:prstGeom prst="rect">
            <a:avLst/>
          </a:prstGeom>
          <a:noFill/>
          <a:ln w="9525">
            <a:noFill/>
            <a:miter lim="800000"/>
            <a:headEnd/>
            <a:tailEnd/>
          </a:ln>
        </p:spPr>
        <p:txBody>
          <a:bodyPr wrap="square">
            <a:spAutoFit/>
          </a:bodyPr>
          <a:lstStyle/>
          <a:p>
            <a:pPr algn="just">
              <a:lnSpc>
                <a:spcPct val="110000"/>
              </a:lnSpc>
              <a:spcBef>
                <a:spcPct val="50000"/>
              </a:spcBef>
            </a:pPr>
            <a:r>
              <a:rPr lang="en-US" sz="2000" b="1" dirty="0">
                <a:cs typeface="Times New Roman" panose="02020603050405020304" pitchFamily="18" charset="0"/>
              </a:rPr>
              <a:t>Microstate</a:t>
            </a:r>
            <a:r>
              <a:rPr lang="en-US" sz="2000" dirty="0">
                <a:cs typeface="Times New Roman" panose="02020603050405020304" pitchFamily="18" charset="0"/>
              </a:rPr>
              <a:t>: the state of a system specified by describing the quantum state of each molecule in the system. For a classical particle you need </a:t>
            </a:r>
            <a:r>
              <a:rPr lang="en-US" sz="2000" b="1" dirty="0">
                <a:cs typeface="Times New Roman" panose="02020603050405020304" pitchFamily="18" charset="0"/>
              </a:rPr>
              <a:t>6</a:t>
            </a:r>
            <a:r>
              <a:rPr lang="en-US" sz="2000" dirty="0">
                <a:cs typeface="Times New Roman" panose="02020603050405020304" pitchFamily="18" charset="0"/>
              </a:rPr>
              <a:t> parameters </a:t>
            </a:r>
            <a:r>
              <a:rPr lang="en-US" sz="2000" b="1" i="1" dirty="0">
                <a:cs typeface="Times New Roman" panose="02020603050405020304" pitchFamily="18" charset="0"/>
              </a:rPr>
              <a:t> </a:t>
            </a:r>
            <a:r>
              <a:rPr lang="en-US" sz="2000" dirty="0">
                <a:cs typeface="Times New Roman" panose="02020603050405020304" pitchFamily="18" charset="0"/>
              </a:rPr>
              <a:t>(</a:t>
            </a:r>
            <a:r>
              <a:rPr lang="en-US" sz="2000" b="1" i="1" dirty="0">
                <a:cs typeface="Times New Roman" panose="02020603050405020304" pitchFamily="18" charset="0"/>
              </a:rPr>
              <a:t>x</a:t>
            </a:r>
            <a:r>
              <a:rPr lang="en-US" sz="2000" b="1" i="1" baseline="-25000" dirty="0">
                <a:cs typeface="Times New Roman" panose="02020603050405020304" pitchFamily="18" charset="0"/>
              </a:rPr>
              <a:t>i </a:t>
            </a:r>
            <a:r>
              <a:rPr lang="en-US" sz="2000" b="1" i="1" dirty="0">
                <a:cs typeface="Times New Roman" panose="02020603050405020304" pitchFamily="18" charset="0"/>
              </a:rPr>
              <a:t>, </a:t>
            </a:r>
            <a:r>
              <a:rPr lang="en-US" sz="2000" b="1" i="1" dirty="0" err="1">
                <a:cs typeface="Times New Roman" panose="02020603050405020304" pitchFamily="18" charset="0"/>
              </a:rPr>
              <a:t>y</a:t>
            </a:r>
            <a:r>
              <a:rPr lang="en-US" sz="2000" b="1" i="1" baseline="-25000" dirty="0" err="1">
                <a:cs typeface="Times New Roman" panose="02020603050405020304" pitchFamily="18" charset="0"/>
              </a:rPr>
              <a:t>i</a:t>
            </a:r>
            <a:r>
              <a:rPr lang="en-US" sz="2000" b="1" i="1" baseline="-25000" dirty="0">
                <a:cs typeface="Times New Roman" panose="02020603050405020304" pitchFamily="18" charset="0"/>
              </a:rPr>
              <a:t> </a:t>
            </a:r>
            <a:r>
              <a:rPr lang="en-US" sz="2000" b="1" i="1" dirty="0">
                <a:cs typeface="Times New Roman" panose="02020603050405020304" pitchFamily="18" charset="0"/>
              </a:rPr>
              <a:t>, z</a:t>
            </a:r>
            <a:r>
              <a:rPr lang="en-US" sz="2000" b="1" i="1" baseline="-25000" dirty="0">
                <a:cs typeface="Times New Roman" panose="02020603050405020304" pitchFamily="18" charset="0"/>
              </a:rPr>
              <a:t>i </a:t>
            </a:r>
            <a:r>
              <a:rPr lang="en-US" sz="2000" b="1" i="1" dirty="0">
                <a:cs typeface="Times New Roman" panose="02020603050405020304" pitchFamily="18" charset="0"/>
              </a:rPr>
              <a:t>, </a:t>
            </a:r>
            <a:r>
              <a:rPr lang="en-US" sz="2000" b="1" i="1" dirty="0" err="1">
                <a:cs typeface="Times New Roman" panose="02020603050405020304" pitchFamily="18" charset="0"/>
              </a:rPr>
              <a:t>p</a:t>
            </a:r>
            <a:r>
              <a:rPr lang="en-US" sz="2000" b="1" i="1" baseline="-25000" dirty="0" err="1">
                <a:cs typeface="Times New Roman" panose="02020603050405020304" pitchFamily="18" charset="0"/>
              </a:rPr>
              <a:t>xi</a:t>
            </a:r>
            <a:r>
              <a:rPr lang="en-US" sz="2000" b="1" i="1" baseline="-25000" dirty="0">
                <a:cs typeface="Times New Roman" panose="02020603050405020304" pitchFamily="18" charset="0"/>
              </a:rPr>
              <a:t> </a:t>
            </a:r>
            <a:r>
              <a:rPr lang="en-US" sz="2000" b="1" i="1" dirty="0">
                <a:cs typeface="Times New Roman" panose="02020603050405020304" pitchFamily="18" charset="0"/>
              </a:rPr>
              <a:t>, </a:t>
            </a:r>
            <a:r>
              <a:rPr lang="en-US" sz="2000" b="1" i="1" dirty="0" err="1">
                <a:cs typeface="Times New Roman" panose="02020603050405020304" pitchFamily="18" charset="0"/>
              </a:rPr>
              <a:t>p</a:t>
            </a:r>
            <a:r>
              <a:rPr lang="en-US" sz="2000" b="1" i="1" baseline="-25000" dirty="0" err="1">
                <a:cs typeface="Times New Roman" panose="02020603050405020304" pitchFamily="18" charset="0"/>
              </a:rPr>
              <a:t>yi</a:t>
            </a:r>
            <a:r>
              <a:rPr lang="en-US" sz="2000" b="1" i="1" baseline="-25000" dirty="0">
                <a:cs typeface="Times New Roman" panose="02020603050405020304" pitchFamily="18" charset="0"/>
              </a:rPr>
              <a:t> </a:t>
            </a:r>
            <a:r>
              <a:rPr lang="en-US" sz="2000" b="1" i="1" dirty="0">
                <a:cs typeface="Times New Roman" panose="02020603050405020304" pitchFamily="18" charset="0"/>
              </a:rPr>
              <a:t>, </a:t>
            </a:r>
            <a:r>
              <a:rPr lang="en-US" sz="2000" b="1" i="1" dirty="0" err="1">
                <a:cs typeface="Times New Roman" panose="02020603050405020304" pitchFamily="18" charset="0"/>
              </a:rPr>
              <a:t>p</a:t>
            </a:r>
            <a:r>
              <a:rPr lang="en-US" sz="2000" b="1" i="1" baseline="-25000" dirty="0" err="1">
                <a:cs typeface="Times New Roman" panose="02020603050405020304" pitchFamily="18" charset="0"/>
              </a:rPr>
              <a:t>zi</a:t>
            </a:r>
            <a:r>
              <a:rPr lang="en-US" sz="2000" dirty="0">
                <a:cs typeface="Times New Roman" panose="02020603050405020304" pitchFamily="18" charset="0"/>
              </a:rPr>
              <a:t>), for a macro system – </a:t>
            </a:r>
            <a:r>
              <a:rPr lang="en-US" sz="2000" b="1" dirty="0">
                <a:cs typeface="Times New Roman" panose="02020603050405020304" pitchFamily="18" charset="0"/>
              </a:rPr>
              <a:t>6</a:t>
            </a:r>
            <a:r>
              <a:rPr lang="en-US" sz="2000" b="1" i="1" dirty="0">
                <a:cs typeface="Times New Roman" panose="02020603050405020304" pitchFamily="18" charset="0"/>
              </a:rPr>
              <a:t>N </a:t>
            </a:r>
            <a:r>
              <a:rPr lang="en-US" sz="2000" dirty="0">
                <a:cs typeface="Times New Roman" panose="02020603050405020304" pitchFamily="18" charset="0"/>
              </a:rPr>
              <a:t>parameters.</a:t>
            </a:r>
          </a:p>
        </p:txBody>
      </p:sp>
      <p:sp>
        <p:nvSpPr>
          <p:cNvPr id="17412" name="Rectangle 35"/>
          <p:cNvSpPr>
            <a:spLocks noChangeArrowheads="1"/>
          </p:cNvSpPr>
          <p:nvPr/>
        </p:nvSpPr>
        <p:spPr bwMode="auto">
          <a:xfrm>
            <a:off x="838200" y="1005300"/>
            <a:ext cx="7086600" cy="1083438"/>
          </a:xfrm>
          <a:prstGeom prst="rect">
            <a:avLst/>
          </a:prstGeom>
          <a:noFill/>
          <a:ln w="9525">
            <a:noFill/>
            <a:miter lim="800000"/>
            <a:headEnd/>
            <a:tailEnd/>
          </a:ln>
        </p:spPr>
        <p:txBody>
          <a:bodyPr wrap="square">
            <a:spAutoFit/>
          </a:bodyPr>
          <a:lstStyle/>
          <a:p>
            <a:pPr>
              <a:lnSpc>
                <a:spcPct val="110000"/>
              </a:lnSpc>
              <a:spcBef>
                <a:spcPct val="50000"/>
              </a:spcBef>
            </a:pPr>
            <a:r>
              <a:rPr lang="en-US" sz="2000" dirty="0">
                <a:cs typeface="Times New Roman" panose="02020603050405020304" pitchFamily="18" charset="0"/>
              </a:rPr>
              <a:t>The evolution of a system can be represented by a trajectory in the multidimensional (phase) space of micro-parameters. Each point in this space represents a microstate. </a:t>
            </a:r>
          </a:p>
        </p:txBody>
      </p:sp>
      <p:sp>
        <p:nvSpPr>
          <p:cNvPr id="17413" name="Rectangle 36"/>
          <p:cNvSpPr>
            <a:spLocks noChangeArrowheads="1"/>
          </p:cNvSpPr>
          <p:nvPr/>
        </p:nvSpPr>
        <p:spPr bwMode="auto">
          <a:xfrm>
            <a:off x="304800" y="2332038"/>
            <a:ext cx="8382000" cy="1107996"/>
          </a:xfrm>
          <a:prstGeom prst="rect">
            <a:avLst/>
          </a:prstGeom>
          <a:noFill/>
          <a:ln w="9525">
            <a:noFill/>
            <a:miter lim="800000"/>
            <a:headEnd/>
            <a:tailEnd/>
          </a:ln>
        </p:spPr>
        <p:txBody>
          <a:bodyPr>
            <a:spAutoFit/>
          </a:bodyPr>
          <a:lstStyle/>
          <a:p>
            <a:pPr algn="just">
              <a:lnSpc>
                <a:spcPct val="110000"/>
              </a:lnSpc>
              <a:spcBef>
                <a:spcPct val="50000"/>
              </a:spcBef>
            </a:pPr>
            <a:r>
              <a:rPr lang="en-US" sz="2000" dirty="0">
                <a:solidFill>
                  <a:srgbClr val="FF0000"/>
                </a:solidFill>
                <a:cs typeface="Times New Roman" panose="02020603050405020304" pitchFamily="18" charset="0"/>
                <a:sym typeface="Symbol" pitchFamily="18" charset="2"/>
              </a:rPr>
              <a:t>During its evolution, the system will only pass through </a:t>
            </a:r>
            <a:r>
              <a:rPr lang="en-US" sz="2000" b="1" i="1" dirty="0">
                <a:solidFill>
                  <a:srgbClr val="FF0000"/>
                </a:solidFill>
                <a:cs typeface="Times New Roman" panose="02020603050405020304" pitchFamily="18" charset="0"/>
              </a:rPr>
              <a:t>accessible</a:t>
            </a:r>
            <a:r>
              <a:rPr lang="en-US" sz="2000" dirty="0">
                <a:solidFill>
                  <a:srgbClr val="FF0000"/>
                </a:solidFill>
                <a:cs typeface="Times New Roman" panose="02020603050405020304" pitchFamily="18" charset="0"/>
              </a:rPr>
              <a:t> </a:t>
            </a:r>
            <a:r>
              <a:rPr lang="en-US" sz="2000" dirty="0">
                <a:solidFill>
                  <a:srgbClr val="FF0000"/>
                </a:solidFill>
                <a:cs typeface="Times New Roman" panose="02020603050405020304" pitchFamily="18" charset="0"/>
                <a:sym typeface="Symbol" pitchFamily="18" charset="2"/>
              </a:rPr>
              <a:t>microstates </a:t>
            </a:r>
            <a:r>
              <a:rPr lang="en-US" sz="2000" dirty="0">
                <a:solidFill>
                  <a:srgbClr val="FF0000"/>
                </a:solidFill>
                <a:cs typeface="Times New Roman" panose="02020603050405020304" pitchFamily="18" charset="0"/>
              </a:rPr>
              <a:t>– the ones that do not violate the conservation laws: e.g., for an </a:t>
            </a:r>
            <a:r>
              <a:rPr lang="en-US" sz="2000" b="1" i="1" dirty="0">
                <a:solidFill>
                  <a:srgbClr val="FF0000"/>
                </a:solidFill>
                <a:cs typeface="Times New Roman" panose="02020603050405020304" pitchFamily="18" charset="0"/>
              </a:rPr>
              <a:t>isolated</a:t>
            </a:r>
            <a:r>
              <a:rPr lang="en-US" sz="2000" dirty="0">
                <a:solidFill>
                  <a:srgbClr val="FF0000"/>
                </a:solidFill>
                <a:cs typeface="Times New Roman" panose="02020603050405020304" pitchFamily="18" charset="0"/>
              </a:rPr>
              <a:t> system, the total internal energy must be conserved</a:t>
            </a:r>
            <a:r>
              <a:rPr lang="en-US" sz="2000" dirty="0">
                <a:solidFill>
                  <a:srgbClr val="FF0000"/>
                </a:solidFill>
                <a:cs typeface="Times New Roman" panose="02020603050405020304" pitchFamily="18" charset="0"/>
                <a:sym typeface="Symbol" pitchFamily="18" charset="2"/>
              </a:rPr>
              <a:t>. </a:t>
            </a:r>
          </a:p>
        </p:txBody>
      </p:sp>
      <p:pic>
        <p:nvPicPr>
          <p:cNvPr id="17424" name="Picture 2" descr="C:\Weida\class\351_thermal_physics\Weida\Translational_motion.gif"/>
          <p:cNvPicPr>
            <a:picLocks noChangeAspect="1" noChangeArrowheads="1" noCrop="1"/>
          </p:cNvPicPr>
          <p:nvPr/>
        </p:nvPicPr>
        <p:blipFill>
          <a:blip r:embed="rId2" cstate="print"/>
          <a:srcRect/>
          <a:stretch>
            <a:fillRect/>
          </a:stretch>
        </p:blipFill>
        <p:spPr bwMode="auto">
          <a:xfrm>
            <a:off x="5029200" y="3524250"/>
            <a:ext cx="3200400" cy="280650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066800" y="304800"/>
            <a:ext cx="7391400" cy="685800"/>
          </a:xfrm>
          <a:solidFill>
            <a:srgbClr val="0000FF"/>
          </a:solidFill>
        </p:spPr>
        <p:txBody>
          <a:bodyPr/>
          <a:lstStyle/>
          <a:p>
            <a:pPr eaLnBrk="1" hangingPunct="1"/>
            <a:r>
              <a:rPr lang="en-US" sz="2800" b="1" dirty="0">
                <a:solidFill>
                  <a:schemeClr val="bg1"/>
                </a:solidFill>
                <a:latin typeface="Times New Roman" panose="02020603050405020304" pitchFamily="18" charset="0"/>
                <a:cs typeface="Times New Roman" panose="02020603050405020304" pitchFamily="18" charset="0"/>
              </a:rPr>
              <a:t>Statistics </a:t>
            </a:r>
            <a:r>
              <a:rPr lang="en-US" sz="2800" b="1" dirty="0">
                <a:solidFill>
                  <a:schemeClr val="bg1"/>
                </a:solidFill>
                <a:latin typeface="Times New Roman" panose="02020603050405020304" pitchFamily="18" charset="0"/>
                <a:cs typeface="Times New Roman" panose="02020603050405020304" pitchFamily="18" charset="0"/>
                <a:sym typeface="Symbol" pitchFamily="18" charset="2"/>
              </a:rPr>
              <a:t></a:t>
            </a:r>
            <a:r>
              <a:rPr lang="en-US" sz="2800" b="1" dirty="0">
                <a:solidFill>
                  <a:schemeClr val="bg1"/>
                </a:solidFill>
                <a:latin typeface="Times New Roman" panose="02020603050405020304" pitchFamily="18" charset="0"/>
                <a:cs typeface="Times New Roman" panose="02020603050405020304" pitchFamily="18" charset="0"/>
                <a:sym typeface="Wingdings" pitchFamily="2" charset="2"/>
              </a:rPr>
              <a:t> Probabilities of </a:t>
            </a:r>
            <a:r>
              <a:rPr lang="en-US" sz="2800" b="1" dirty="0">
                <a:solidFill>
                  <a:schemeClr val="bg1"/>
                </a:solidFill>
                <a:latin typeface="Times New Roman" panose="02020603050405020304" pitchFamily="18" charset="0"/>
                <a:cs typeface="Times New Roman" panose="02020603050405020304" pitchFamily="18" charset="0"/>
              </a:rPr>
              <a:t>Macrostates</a:t>
            </a:r>
          </a:p>
        </p:txBody>
      </p:sp>
      <p:sp>
        <p:nvSpPr>
          <p:cNvPr id="18435" name="Rectangle 3"/>
          <p:cNvSpPr>
            <a:spLocks noChangeArrowheads="1"/>
          </p:cNvSpPr>
          <p:nvPr/>
        </p:nvSpPr>
        <p:spPr bwMode="auto">
          <a:xfrm>
            <a:off x="342900" y="2874040"/>
            <a:ext cx="8686800" cy="2754600"/>
          </a:xfrm>
          <a:prstGeom prst="rect">
            <a:avLst/>
          </a:prstGeom>
          <a:noFill/>
          <a:ln w="9525">
            <a:noFill/>
            <a:miter lim="800000"/>
            <a:headEnd/>
            <a:tailEnd/>
          </a:ln>
        </p:spPr>
        <p:txBody>
          <a:bodyPr>
            <a:spAutoFit/>
          </a:bodyPr>
          <a:lstStyle/>
          <a:p>
            <a:pPr>
              <a:spcBef>
                <a:spcPct val="50000"/>
              </a:spcBef>
            </a:pPr>
            <a:r>
              <a:rPr lang="en-US" sz="2400" b="1" dirty="0">
                <a:cs typeface="Times New Roman" panose="02020603050405020304" pitchFamily="18" charset="0"/>
              </a:rPr>
              <a:t>Macrostate</a:t>
            </a:r>
            <a:r>
              <a:rPr lang="en-US" sz="2400" dirty="0">
                <a:cs typeface="Times New Roman" panose="02020603050405020304" pitchFamily="18" charset="0"/>
              </a:rPr>
              <a:t>: the state of a macro system specified by its macroscopic parameters.  </a:t>
            </a:r>
          </a:p>
          <a:p>
            <a:pPr marL="342900" indent="-342900">
              <a:spcBef>
                <a:spcPct val="50000"/>
              </a:spcBef>
              <a:buFont typeface="Arial" panose="020B0604020202020204" pitchFamily="34" charset="0"/>
              <a:buChar char="•"/>
            </a:pPr>
            <a:r>
              <a:rPr lang="en-US" sz="2000" dirty="0">
                <a:cs typeface="Times New Roman" panose="02020603050405020304" pitchFamily="18" charset="0"/>
              </a:rPr>
              <a:t>Two systems with the same values of macroscopic parameters are thermodynamically indistinguishable.  (</a:t>
            </a:r>
            <a:r>
              <a:rPr lang="en-US" sz="2000" dirty="0" err="1">
                <a:cs typeface="Times New Roman" panose="02020603050405020304" pitchFamily="18" charset="0"/>
              </a:rPr>
              <a:t>multiplicit</a:t>
            </a:r>
            <a:r>
              <a:rPr lang="en-US" sz="2000" dirty="0">
                <a:cs typeface="Times New Roman" panose="02020603050405020304" pitchFamily="18" charset="0"/>
              </a:rPr>
              <a:t>)</a:t>
            </a:r>
          </a:p>
          <a:p>
            <a:pPr marL="342900" indent="-342900">
              <a:spcBef>
                <a:spcPct val="50000"/>
              </a:spcBef>
              <a:buFont typeface="Arial" panose="020B0604020202020204" pitchFamily="34" charset="0"/>
              <a:buChar char="•"/>
            </a:pPr>
            <a:r>
              <a:rPr lang="en-US" sz="2000" dirty="0">
                <a:cs typeface="Times New Roman" panose="02020603050405020304" pitchFamily="18" charset="0"/>
              </a:rPr>
              <a:t>A macrostate tells us nothing about a state of an individual particle. </a:t>
            </a:r>
          </a:p>
          <a:p>
            <a:pPr marL="342900" indent="-342900" algn="just">
              <a:spcBef>
                <a:spcPct val="25000"/>
              </a:spcBef>
              <a:buFont typeface="Arial" panose="020B0604020202020204" pitchFamily="34" charset="0"/>
              <a:buChar char="•"/>
            </a:pPr>
            <a:r>
              <a:rPr lang="en-US" sz="2000" dirty="0">
                <a:cs typeface="Times New Roman" panose="02020603050405020304" pitchFamily="18" charset="0"/>
              </a:rPr>
              <a:t>For a given set of constraints (conservation laws), a system can be in many macrostates.</a:t>
            </a:r>
          </a:p>
        </p:txBody>
      </p:sp>
      <p:sp>
        <p:nvSpPr>
          <p:cNvPr id="18436" name="Rectangle 23"/>
          <p:cNvSpPr>
            <a:spLocks noChangeArrowheads="1"/>
          </p:cNvSpPr>
          <p:nvPr/>
        </p:nvSpPr>
        <p:spPr bwMode="auto">
          <a:xfrm>
            <a:off x="457200" y="1219200"/>
            <a:ext cx="8458200" cy="1082476"/>
          </a:xfrm>
          <a:prstGeom prst="rect">
            <a:avLst/>
          </a:prstGeom>
          <a:noFill/>
          <a:ln w="9525">
            <a:noFill/>
            <a:miter lim="800000"/>
            <a:headEnd/>
            <a:tailEnd/>
          </a:ln>
        </p:spPr>
        <p:txBody>
          <a:bodyPr wrap="square">
            <a:spAutoFit/>
          </a:bodyPr>
          <a:lstStyle/>
          <a:p>
            <a:pPr>
              <a:lnSpc>
                <a:spcPct val="110000"/>
              </a:lnSpc>
              <a:spcBef>
                <a:spcPct val="50000"/>
              </a:spcBef>
            </a:pPr>
            <a:r>
              <a:rPr lang="en-US" sz="2000" b="1" i="1" dirty="0">
                <a:cs typeface="Times New Roman" panose="02020603050405020304" pitchFamily="18" charset="0"/>
              </a:rPr>
              <a:t>The statistical approach</a:t>
            </a:r>
            <a:r>
              <a:rPr lang="en-US" sz="2000" dirty="0">
                <a:cs typeface="Times New Roman" panose="02020603050405020304" pitchFamily="18" charset="0"/>
              </a:rPr>
              <a:t>: to connect the macroscopic observables (averages) to the probability for a certain microstate to appear along the system’s trajectory in phase space, </a:t>
            </a:r>
            <a:r>
              <a:rPr lang="en-US" sz="2000" b="1" i="1" dirty="0">
                <a:cs typeface="Times New Roman" panose="02020603050405020304" pitchFamily="18" charset="0"/>
              </a:rPr>
              <a:t>P</a:t>
            </a:r>
            <a:r>
              <a:rPr lang="en-US" sz="2000" dirty="0">
                <a:cs typeface="Times New Roman" panose="02020603050405020304" pitchFamily="18" charset="0"/>
              </a:rPr>
              <a:t>(</a:t>
            </a:r>
            <a:r>
              <a:rPr lang="en-US" sz="2000" b="1" i="1" dirty="0">
                <a:cs typeface="Times New Roman" panose="02020603050405020304" pitchFamily="18" charset="0"/>
                <a:sym typeface="Symbol" pitchFamily="18" charset="2"/>
              </a:rPr>
              <a:t> </a:t>
            </a:r>
            <a:r>
              <a:rPr lang="en-US" sz="2000" b="1" baseline="-25000" dirty="0">
                <a:cs typeface="Times New Roman" panose="02020603050405020304" pitchFamily="18" charset="0"/>
                <a:sym typeface="Symbol" pitchFamily="18" charset="2"/>
              </a:rPr>
              <a:t>1</a:t>
            </a:r>
            <a:r>
              <a:rPr lang="en-US" sz="2000" b="1" dirty="0">
                <a:cs typeface="Times New Roman" panose="02020603050405020304" pitchFamily="18" charset="0"/>
                <a:sym typeface="Symbol" pitchFamily="18" charset="2"/>
              </a:rPr>
              <a:t>, </a:t>
            </a:r>
            <a:r>
              <a:rPr lang="en-US" sz="2000" b="1" i="1" dirty="0">
                <a:cs typeface="Times New Roman" panose="02020603050405020304" pitchFamily="18" charset="0"/>
                <a:sym typeface="Symbol" pitchFamily="18" charset="2"/>
              </a:rPr>
              <a:t> </a:t>
            </a:r>
            <a:r>
              <a:rPr lang="en-US" sz="2000" b="1" baseline="-25000" dirty="0">
                <a:cs typeface="Times New Roman" panose="02020603050405020304" pitchFamily="18" charset="0"/>
                <a:sym typeface="Symbol" pitchFamily="18" charset="2"/>
              </a:rPr>
              <a:t>2</a:t>
            </a:r>
            <a:r>
              <a:rPr lang="en-US" sz="2000" b="1" dirty="0">
                <a:cs typeface="Times New Roman" panose="02020603050405020304" pitchFamily="18" charset="0"/>
                <a:sym typeface="Symbol" pitchFamily="18" charset="2"/>
              </a:rPr>
              <a:t>, ... , </a:t>
            </a:r>
            <a:r>
              <a:rPr lang="en-US" sz="2000" b="1" i="1" dirty="0">
                <a:cs typeface="Times New Roman" panose="02020603050405020304" pitchFamily="18" charset="0"/>
                <a:sym typeface="Symbol" pitchFamily="18" charset="2"/>
              </a:rPr>
              <a:t> </a:t>
            </a:r>
            <a:r>
              <a:rPr lang="en-US" sz="2000" b="1" baseline="-25000" dirty="0">
                <a:cs typeface="Times New Roman" panose="02020603050405020304" pitchFamily="18" charset="0"/>
                <a:sym typeface="Symbol" pitchFamily="18" charset="2"/>
              </a:rPr>
              <a:t>N</a:t>
            </a:r>
            <a:r>
              <a:rPr lang="en-US" sz="2000" dirty="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050"/>
          <p:cNvSpPr>
            <a:spLocks noGrp="1" noChangeArrowheads="1"/>
          </p:cNvSpPr>
          <p:nvPr>
            <p:ph type="title"/>
          </p:nvPr>
        </p:nvSpPr>
        <p:spPr>
          <a:xfrm>
            <a:off x="685800" y="152400"/>
            <a:ext cx="7772400" cy="609600"/>
          </a:xfrm>
          <a:solidFill>
            <a:srgbClr val="0000FF"/>
          </a:solidFill>
        </p:spPr>
        <p:txBody>
          <a:bodyPr/>
          <a:lstStyle/>
          <a:p>
            <a:pPr eaLnBrk="1" hangingPunct="1"/>
            <a:r>
              <a:rPr lang="en-US" sz="2800" b="1" dirty="0">
                <a:solidFill>
                  <a:schemeClr val="bg1"/>
                </a:solidFill>
                <a:latin typeface="Times New Roman" panose="02020603050405020304" pitchFamily="18" charset="0"/>
                <a:cs typeface="Times New Roman" panose="02020603050405020304" pitchFamily="18" charset="0"/>
              </a:rPr>
              <a:t>Probability of a Macrostate, Multiplicity</a:t>
            </a:r>
          </a:p>
        </p:txBody>
      </p:sp>
      <p:graphicFrame>
        <p:nvGraphicFramePr>
          <p:cNvPr id="1026" name="Object 2053"/>
          <p:cNvGraphicFramePr>
            <a:graphicFrameLocks noChangeAspect="1"/>
          </p:cNvGraphicFramePr>
          <p:nvPr>
            <p:extLst>
              <p:ext uri="{D42A27DB-BD31-4B8C-83A1-F6EECF244321}">
                <p14:modId xmlns:p14="http://schemas.microsoft.com/office/powerpoint/2010/main" val="3793018805"/>
              </p:ext>
            </p:extLst>
          </p:nvPr>
        </p:nvGraphicFramePr>
        <p:xfrm>
          <a:off x="512762" y="3482976"/>
          <a:ext cx="8118475" cy="1292225"/>
        </p:xfrm>
        <a:graphic>
          <a:graphicData uri="http://schemas.openxmlformats.org/presentationml/2006/ole">
            <mc:AlternateContent xmlns:mc="http://schemas.openxmlformats.org/markup-compatibility/2006">
              <mc:Choice xmlns:v="urn:schemas-microsoft-com:vml" Requires="v">
                <p:oleObj name="Equation" r:id="rId2" imgW="3911400" imgH="609480" progId="Equation.3">
                  <p:embed/>
                </p:oleObj>
              </mc:Choice>
              <mc:Fallback>
                <p:oleObj name="Equation" r:id="rId2" imgW="3911400" imgH="609480" progId="Equation.3">
                  <p:embed/>
                  <p:pic>
                    <p:nvPicPr>
                      <p:cNvPr id="1026" name="Object 205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762" y="3482976"/>
                        <a:ext cx="8118475" cy="1292225"/>
                      </a:xfrm>
                      <a:prstGeom prst="rect">
                        <a:avLst/>
                      </a:prstGeom>
                      <a:solidFill>
                        <a:schemeClr val="accent5"/>
                      </a:solidFill>
                      <a:ln w="25400">
                        <a:solidFill>
                          <a:srgbClr val="0000FF"/>
                        </a:solidFill>
                        <a:miter lim="800000"/>
                        <a:headEnd/>
                        <a:tailEnd/>
                      </a:ln>
                    </p:spPr>
                  </p:pic>
                </p:oleObj>
              </mc:Fallback>
            </mc:AlternateContent>
          </a:graphicData>
        </a:graphic>
      </p:graphicFrame>
      <p:sp>
        <p:nvSpPr>
          <p:cNvPr id="1029" name="Text Box 2056"/>
          <p:cNvSpPr txBox="1">
            <a:spLocks noChangeArrowheads="1"/>
          </p:cNvSpPr>
          <p:nvPr/>
        </p:nvSpPr>
        <p:spPr bwMode="auto">
          <a:xfrm>
            <a:off x="228600" y="2438400"/>
            <a:ext cx="8610600" cy="707886"/>
          </a:xfrm>
          <a:prstGeom prst="rect">
            <a:avLst/>
          </a:prstGeom>
          <a:noFill/>
          <a:ln w="9525">
            <a:noFill/>
            <a:miter lim="800000"/>
            <a:headEnd/>
            <a:tailEnd/>
          </a:ln>
        </p:spPr>
        <p:txBody>
          <a:bodyPr>
            <a:spAutoFit/>
          </a:bodyPr>
          <a:lstStyle/>
          <a:p>
            <a:pPr algn="just">
              <a:spcBef>
                <a:spcPct val="50000"/>
              </a:spcBef>
            </a:pPr>
            <a:r>
              <a:rPr lang="en-US" sz="2000" dirty="0">
                <a:cs typeface="Times New Roman" panose="02020603050405020304" pitchFamily="18" charset="0"/>
              </a:rPr>
              <a:t>The probability of a certain macrostate is determined by how many microstates correspond to this macrostate – </a:t>
            </a:r>
            <a:r>
              <a:rPr lang="en-US" sz="2000" b="1" dirty="0">
                <a:solidFill>
                  <a:srgbClr val="FF0000"/>
                </a:solidFill>
                <a:cs typeface="Times New Roman" panose="02020603050405020304" pitchFamily="18" charset="0"/>
              </a:rPr>
              <a:t>the multiplicity </a:t>
            </a:r>
            <a:r>
              <a:rPr lang="en-US" sz="2000" b="1" dirty="0">
                <a:solidFill>
                  <a:srgbClr val="FF0000"/>
                </a:solidFill>
                <a:cs typeface="Times New Roman" panose="02020603050405020304" pitchFamily="18" charset="0"/>
                <a:sym typeface="Symbol" pitchFamily="18" charset="2"/>
              </a:rPr>
              <a:t>of </a:t>
            </a:r>
            <a:r>
              <a:rPr lang="en-US" sz="2000" b="1" dirty="0">
                <a:solidFill>
                  <a:srgbClr val="FF0000"/>
                </a:solidFill>
                <a:cs typeface="Times New Roman" panose="02020603050405020304" pitchFamily="18" charset="0"/>
              </a:rPr>
              <a:t>a given macrostate </a:t>
            </a:r>
            <a:r>
              <a:rPr lang="en-US" sz="2000" b="1" dirty="0">
                <a:solidFill>
                  <a:srgbClr val="FF0000"/>
                </a:solidFill>
                <a:cs typeface="Times New Roman" panose="02020603050405020304" pitchFamily="18" charset="0"/>
                <a:sym typeface="Symbol" pitchFamily="18" charset="2"/>
              </a:rPr>
              <a:t></a:t>
            </a:r>
            <a:r>
              <a:rPr lang="en-US" sz="2000" dirty="0">
                <a:solidFill>
                  <a:srgbClr val="FF0000"/>
                </a:solidFill>
                <a:cs typeface="Times New Roman" panose="02020603050405020304" pitchFamily="18" charset="0"/>
              </a:rPr>
              <a:t>. </a:t>
            </a:r>
            <a:endParaRPr lang="en-US" sz="2000" dirty="0">
              <a:solidFill>
                <a:srgbClr val="FF0000"/>
              </a:solidFill>
              <a:cs typeface="Times New Roman" panose="02020603050405020304" pitchFamily="18" charset="0"/>
              <a:sym typeface="Symbol" pitchFamily="18" charset="2"/>
            </a:endParaRPr>
          </a:p>
        </p:txBody>
      </p:sp>
      <p:sp>
        <p:nvSpPr>
          <p:cNvPr id="1030" name="Text Box 2060"/>
          <p:cNvSpPr txBox="1">
            <a:spLocks noChangeArrowheads="1"/>
          </p:cNvSpPr>
          <p:nvPr/>
        </p:nvSpPr>
        <p:spPr bwMode="auto">
          <a:xfrm>
            <a:off x="228599" y="5029200"/>
            <a:ext cx="8686800" cy="1015663"/>
          </a:xfrm>
          <a:prstGeom prst="rect">
            <a:avLst/>
          </a:prstGeom>
          <a:noFill/>
          <a:ln w="9525">
            <a:noFill/>
            <a:miter lim="800000"/>
            <a:headEnd/>
            <a:tailEnd/>
          </a:ln>
        </p:spPr>
        <p:txBody>
          <a:bodyPr>
            <a:spAutoFit/>
          </a:bodyPr>
          <a:lstStyle/>
          <a:p>
            <a:pPr algn="just">
              <a:spcBef>
                <a:spcPct val="50000"/>
              </a:spcBef>
            </a:pPr>
            <a:r>
              <a:rPr lang="en-US" sz="2000" dirty="0">
                <a:cs typeface="Times New Roman" panose="02020603050405020304" pitchFamily="18" charset="0"/>
              </a:rPr>
              <a:t>This approach will help us understand why some of the macrostates are more probable than others, and, eventually, by considering the interacting systems, we will understand the </a:t>
            </a:r>
            <a:r>
              <a:rPr lang="en-US" sz="2000" b="1" dirty="0">
                <a:cs typeface="Times New Roman" panose="02020603050405020304" pitchFamily="18" charset="0"/>
              </a:rPr>
              <a:t>irreversibility </a:t>
            </a:r>
            <a:r>
              <a:rPr lang="en-US" sz="2000" dirty="0">
                <a:cs typeface="Times New Roman" panose="02020603050405020304" pitchFamily="18" charset="0"/>
              </a:rPr>
              <a:t>of processes in macroscopic systems.</a:t>
            </a:r>
          </a:p>
        </p:txBody>
      </p:sp>
      <p:graphicFrame>
        <p:nvGraphicFramePr>
          <p:cNvPr id="1027" name="Object 2063"/>
          <p:cNvGraphicFramePr>
            <a:graphicFrameLocks noChangeAspect="1"/>
          </p:cNvGraphicFramePr>
          <p:nvPr/>
        </p:nvGraphicFramePr>
        <p:xfrm>
          <a:off x="685800" y="914400"/>
          <a:ext cx="7772400" cy="1422400"/>
        </p:xfrm>
        <a:graphic>
          <a:graphicData uri="http://schemas.openxmlformats.org/presentationml/2006/ole">
            <mc:AlternateContent xmlns:mc="http://schemas.openxmlformats.org/markup-compatibility/2006">
              <mc:Choice xmlns:v="urn:schemas-microsoft-com:vml" Requires="v">
                <p:oleObj name="Equation" r:id="rId4" imgW="3581280" imgH="660240" progId="Equation.3">
                  <p:embed/>
                </p:oleObj>
              </mc:Choice>
              <mc:Fallback>
                <p:oleObj name="Equation" r:id="rId4" imgW="3581280" imgH="660240" progId="Equation.3">
                  <p:embed/>
                  <p:pic>
                    <p:nvPicPr>
                      <p:cNvPr id="1027" name="Object 206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914400"/>
                        <a:ext cx="7772400" cy="1422400"/>
                      </a:xfrm>
                      <a:prstGeom prst="rect">
                        <a:avLst/>
                      </a:prstGeom>
                      <a:solidFill>
                        <a:schemeClr val="accent5"/>
                      </a:solidFill>
                      <a:ln w="25400">
                        <a:solidFill>
                          <a:srgbClr val="0000FF"/>
                        </a:solidFill>
                        <a:miter lim="800000"/>
                        <a:headEnd/>
                        <a:tailEnd/>
                      </a:ln>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2"/>
          <p:cNvSpPr>
            <a:spLocks noGrp="1" noChangeArrowheads="1"/>
          </p:cNvSpPr>
          <p:nvPr>
            <p:ph type="title"/>
          </p:nvPr>
        </p:nvSpPr>
        <p:spPr>
          <a:xfrm>
            <a:off x="685800" y="152400"/>
            <a:ext cx="7772400" cy="533400"/>
          </a:xfrm>
          <a:solidFill>
            <a:srgbClr val="0000FF"/>
          </a:solidFill>
        </p:spPr>
        <p:txBody>
          <a:bodyPr/>
          <a:lstStyle/>
          <a:p>
            <a:pPr eaLnBrk="1" hangingPunct="1"/>
            <a:r>
              <a:rPr lang="en-US" sz="2800" b="1" dirty="0">
                <a:solidFill>
                  <a:schemeClr val="bg1"/>
                </a:solidFill>
                <a:latin typeface="Times New Roman" panose="02020603050405020304" pitchFamily="18" charset="0"/>
                <a:cs typeface="Times New Roman" panose="02020603050405020304" pitchFamily="18" charset="0"/>
              </a:rPr>
              <a:t>The Two-State Paramagnet</a:t>
            </a:r>
          </a:p>
        </p:txBody>
      </p:sp>
      <p:sp>
        <p:nvSpPr>
          <p:cNvPr id="3083" name="Rectangle 10"/>
          <p:cNvSpPr>
            <a:spLocks noChangeArrowheads="1"/>
          </p:cNvSpPr>
          <p:nvPr/>
        </p:nvSpPr>
        <p:spPr bwMode="auto">
          <a:xfrm>
            <a:off x="574040" y="3649986"/>
            <a:ext cx="4902198" cy="707886"/>
          </a:xfrm>
          <a:prstGeom prst="rect">
            <a:avLst/>
          </a:prstGeom>
          <a:noFill/>
          <a:ln w="9525">
            <a:noFill/>
            <a:miter lim="800000"/>
            <a:headEnd/>
            <a:tailEnd/>
          </a:ln>
        </p:spPr>
        <p:txBody>
          <a:bodyPr wrap="square">
            <a:spAutoFit/>
          </a:bodyPr>
          <a:lstStyle/>
          <a:p>
            <a:pPr algn="just"/>
            <a:r>
              <a:rPr lang="en-US" sz="2000" dirty="0">
                <a:cs typeface="Times New Roman" panose="02020603050405020304" pitchFamily="18" charset="0"/>
              </a:rPr>
              <a:t>For two-state paramagnet, dipoles are either parallel or anti parallel to applied field</a:t>
            </a:r>
          </a:p>
        </p:txBody>
      </p:sp>
      <p:sp>
        <p:nvSpPr>
          <p:cNvPr id="4" name="TextBox 3">
            <a:extLst>
              <a:ext uri="{FF2B5EF4-FFF2-40B4-BE49-F238E27FC236}">
                <a16:creationId xmlns:a16="http://schemas.microsoft.com/office/drawing/2014/main" id="{0656C466-D961-40EF-B8FD-F0AB9D46237D}"/>
              </a:ext>
            </a:extLst>
          </p:cNvPr>
          <p:cNvSpPr txBox="1"/>
          <p:nvPr/>
        </p:nvSpPr>
        <p:spPr>
          <a:xfrm>
            <a:off x="574041" y="1200060"/>
            <a:ext cx="1711959" cy="400110"/>
          </a:xfrm>
          <a:prstGeom prst="rect">
            <a:avLst/>
          </a:prstGeom>
          <a:noFill/>
        </p:spPr>
        <p:txBody>
          <a:bodyPr wrap="square" rtlCol="0">
            <a:spAutoFit/>
          </a:bodyPr>
          <a:lstStyle/>
          <a:p>
            <a:r>
              <a:rPr lang="en-US" sz="2000" b="1" dirty="0"/>
              <a:t>Paramagnet</a:t>
            </a:r>
          </a:p>
        </p:txBody>
      </p:sp>
      <p:sp>
        <p:nvSpPr>
          <p:cNvPr id="5" name="TextBox 4">
            <a:extLst>
              <a:ext uri="{FF2B5EF4-FFF2-40B4-BE49-F238E27FC236}">
                <a16:creationId xmlns:a16="http://schemas.microsoft.com/office/drawing/2014/main" id="{F0DB1A03-0510-4227-8247-3B5504770DF4}"/>
              </a:ext>
            </a:extLst>
          </p:cNvPr>
          <p:cNvSpPr txBox="1"/>
          <p:nvPr/>
        </p:nvSpPr>
        <p:spPr>
          <a:xfrm>
            <a:off x="1069340" y="804425"/>
            <a:ext cx="6858000" cy="400110"/>
          </a:xfrm>
          <a:prstGeom prst="rect">
            <a:avLst/>
          </a:prstGeom>
          <a:noFill/>
        </p:spPr>
        <p:txBody>
          <a:bodyPr wrap="square" rtlCol="0">
            <a:spAutoFit/>
          </a:bodyPr>
          <a:lstStyle/>
          <a:p>
            <a:r>
              <a:rPr lang="en-US" sz="2000" dirty="0"/>
              <a:t>All materials respond in some way to applied magnetic field</a:t>
            </a:r>
          </a:p>
        </p:txBody>
      </p:sp>
      <p:sp>
        <p:nvSpPr>
          <p:cNvPr id="41" name="TextBox 40">
            <a:extLst>
              <a:ext uri="{FF2B5EF4-FFF2-40B4-BE49-F238E27FC236}">
                <a16:creationId xmlns:a16="http://schemas.microsoft.com/office/drawing/2014/main" id="{E198CE76-CBC5-46FD-8735-5C902D95073C}"/>
              </a:ext>
            </a:extLst>
          </p:cNvPr>
          <p:cNvSpPr txBox="1"/>
          <p:nvPr/>
        </p:nvSpPr>
        <p:spPr>
          <a:xfrm>
            <a:off x="2172970" y="1204416"/>
            <a:ext cx="5867400" cy="1015663"/>
          </a:xfrm>
          <a:prstGeom prst="rect">
            <a:avLst/>
          </a:prstGeom>
          <a:noFill/>
        </p:spPr>
        <p:txBody>
          <a:bodyPr wrap="square" rtlCol="0">
            <a:spAutoFit/>
          </a:bodyPr>
          <a:lstStyle/>
          <a:p>
            <a:r>
              <a:rPr lang="en-US" sz="2000" dirty="0"/>
              <a:t>A material in which constituent particles act like tiny compass needles (dipoles) that tend to align parallel to externally applied magnetic field.</a:t>
            </a:r>
          </a:p>
        </p:txBody>
      </p:sp>
      <p:sp>
        <p:nvSpPr>
          <p:cNvPr id="42" name="TextBox 41">
            <a:extLst>
              <a:ext uri="{FF2B5EF4-FFF2-40B4-BE49-F238E27FC236}">
                <a16:creationId xmlns:a16="http://schemas.microsoft.com/office/drawing/2014/main" id="{7ECF6B51-8CC3-4C1F-A9BE-3187BF145800}"/>
              </a:ext>
            </a:extLst>
          </p:cNvPr>
          <p:cNvSpPr txBox="1"/>
          <p:nvPr/>
        </p:nvSpPr>
        <p:spPr>
          <a:xfrm>
            <a:off x="990600" y="2184856"/>
            <a:ext cx="7620000" cy="707886"/>
          </a:xfrm>
          <a:prstGeom prst="rect">
            <a:avLst/>
          </a:prstGeom>
          <a:noFill/>
        </p:spPr>
        <p:txBody>
          <a:bodyPr wrap="square" rtlCol="0">
            <a:spAutoFit/>
          </a:bodyPr>
          <a:lstStyle/>
          <a:p>
            <a:r>
              <a:rPr lang="en-US" sz="2000" dirty="0"/>
              <a:t>If the constituent particles interact strongly with each other, the material can magnetize even without any external applied field – </a:t>
            </a:r>
            <a:r>
              <a:rPr lang="en-US" sz="2000" b="1" dirty="0"/>
              <a:t>Ferromagnet  </a:t>
            </a:r>
          </a:p>
        </p:txBody>
      </p:sp>
      <p:sp>
        <p:nvSpPr>
          <p:cNvPr id="43" name="TextBox 42">
            <a:extLst>
              <a:ext uri="{FF2B5EF4-FFF2-40B4-BE49-F238E27FC236}">
                <a16:creationId xmlns:a16="http://schemas.microsoft.com/office/drawing/2014/main" id="{78B1F016-4C51-458C-8672-74D01BFD6F8E}"/>
              </a:ext>
            </a:extLst>
          </p:cNvPr>
          <p:cNvSpPr txBox="1"/>
          <p:nvPr/>
        </p:nvSpPr>
        <p:spPr>
          <a:xfrm>
            <a:off x="574040" y="2949784"/>
            <a:ext cx="914400" cy="400110"/>
          </a:xfrm>
          <a:prstGeom prst="rect">
            <a:avLst/>
          </a:prstGeom>
          <a:noFill/>
        </p:spPr>
        <p:txBody>
          <a:bodyPr wrap="square" rtlCol="0">
            <a:spAutoFit/>
          </a:bodyPr>
          <a:lstStyle/>
          <a:p>
            <a:r>
              <a:rPr lang="en-US" sz="2000" b="1" dirty="0"/>
              <a:t>Dipole</a:t>
            </a:r>
          </a:p>
        </p:txBody>
      </p:sp>
      <p:sp>
        <p:nvSpPr>
          <p:cNvPr id="44" name="TextBox 43">
            <a:extLst>
              <a:ext uri="{FF2B5EF4-FFF2-40B4-BE49-F238E27FC236}">
                <a16:creationId xmlns:a16="http://schemas.microsoft.com/office/drawing/2014/main" id="{EB239085-9776-40A3-BD3A-C1E29055EE71}"/>
              </a:ext>
            </a:extLst>
          </p:cNvPr>
          <p:cNvSpPr txBox="1"/>
          <p:nvPr/>
        </p:nvSpPr>
        <p:spPr>
          <a:xfrm>
            <a:off x="1564639" y="2964340"/>
            <a:ext cx="5445761" cy="707886"/>
          </a:xfrm>
          <a:prstGeom prst="rect">
            <a:avLst/>
          </a:prstGeom>
          <a:noFill/>
        </p:spPr>
        <p:txBody>
          <a:bodyPr wrap="square" rtlCol="0">
            <a:spAutoFit/>
          </a:bodyPr>
          <a:lstStyle/>
          <a:p>
            <a:r>
              <a:rPr lang="en-US" sz="2000" dirty="0"/>
              <a:t>Individual magnetic particles, each has its own magnetic dipole moment vector</a:t>
            </a:r>
          </a:p>
        </p:txBody>
      </p:sp>
      <p:sp>
        <p:nvSpPr>
          <p:cNvPr id="6" name="TextBox 5">
            <a:extLst>
              <a:ext uri="{FF2B5EF4-FFF2-40B4-BE49-F238E27FC236}">
                <a16:creationId xmlns:a16="http://schemas.microsoft.com/office/drawing/2014/main" id="{ED71CF69-6E00-41C2-9238-FE119C4D4788}"/>
              </a:ext>
            </a:extLst>
          </p:cNvPr>
          <p:cNvSpPr txBox="1"/>
          <p:nvPr/>
        </p:nvSpPr>
        <p:spPr>
          <a:xfrm>
            <a:off x="568961" y="4698138"/>
            <a:ext cx="4368800" cy="369332"/>
          </a:xfrm>
          <a:prstGeom prst="rect">
            <a:avLst/>
          </a:prstGeom>
          <a:noFill/>
        </p:spPr>
        <p:txBody>
          <a:bodyPr wrap="square" rtlCol="0">
            <a:spAutoFit/>
          </a:bodyPr>
          <a:lstStyle/>
          <a:p>
            <a:r>
              <a:rPr lang="en-US" b="1" i="1" dirty="0">
                <a:cs typeface="Times New Roman" panose="02020603050405020304" pitchFamily="18" charset="0"/>
                <a:sym typeface="Symbol" pitchFamily="18" charset="2"/>
              </a:rPr>
              <a:t>N</a:t>
            </a:r>
            <a:r>
              <a:rPr lang="en-US" b="1" baseline="-25000" dirty="0">
                <a:cs typeface="Times New Roman" panose="02020603050405020304" pitchFamily="18" charset="0"/>
                <a:sym typeface="Symbol" pitchFamily="18" charset="2"/>
              </a:rPr>
              <a:t></a:t>
            </a:r>
            <a:r>
              <a:rPr lang="en-US" dirty="0">
                <a:cs typeface="Times New Roman" panose="02020603050405020304" pitchFamily="18" charset="0"/>
              </a:rPr>
              <a:t> = number of dipoles parallel to </a:t>
            </a:r>
            <a:r>
              <a:rPr lang="en-US" i="1" dirty="0">
                <a:cs typeface="Times New Roman" panose="02020603050405020304" pitchFamily="18" charset="0"/>
              </a:rPr>
              <a:t>B</a:t>
            </a:r>
          </a:p>
        </p:txBody>
      </p:sp>
      <p:cxnSp>
        <p:nvCxnSpPr>
          <p:cNvPr id="10" name="Straight Arrow Connector 9">
            <a:extLst>
              <a:ext uri="{FF2B5EF4-FFF2-40B4-BE49-F238E27FC236}">
                <a16:creationId xmlns:a16="http://schemas.microsoft.com/office/drawing/2014/main" id="{B199FB5F-165E-42F6-8A84-BAB79D4A28D5}"/>
              </a:ext>
            </a:extLst>
          </p:cNvPr>
          <p:cNvCxnSpPr/>
          <p:nvPr/>
        </p:nvCxnSpPr>
        <p:spPr>
          <a:xfrm>
            <a:off x="3352800" y="6477000"/>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0" name="TextBox 49">
                <a:extLst>
                  <a:ext uri="{FF2B5EF4-FFF2-40B4-BE49-F238E27FC236}">
                    <a16:creationId xmlns:a16="http://schemas.microsoft.com/office/drawing/2014/main" id="{8328D7FA-5F31-4DD3-BA76-41D655EF0E0E}"/>
                  </a:ext>
                </a:extLst>
              </p:cNvPr>
              <p:cNvSpPr txBox="1"/>
              <p:nvPr/>
            </p:nvSpPr>
            <p:spPr>
              <a:xfrm>
                <a:off x="209551" y="4993734"/>
                <a:ext cx="4667249" cy="369332"/>
              </a:xfrm>
              <a:prstGeom prst="rect">
                <a:avLst/>
              </a:prstGeom>
              <a:noFill/>
            </p:spPr>
            <p:txBody>
              <a:bodyPr wrap="square" rtlCol="0">
                <a:spAutoFit/>
              </a:bodyPr>
              <a:lstStyle/>
              <a:p>
                <a:r>
                  <a:rPr lang="en-US" dirty="0"/>
                  <a:t>and</a:t>
                </a:r>
                <a:r>
                  <a:rPr lang="en-US" b="1" i="1" dirty="0">
                    <a:latin typeface="Arial" charset="0"/>
                    <a:sym typeface="Symbol" pitchFamily="18" charset="2"/>
                  </a:rPr>
                  <a:t> </a:t>
                </a:r>
                <a14:m>
                  <m:oMath xmlns:m="http://schemas.openxmlformats.org/officeDocument/2006/math">
                    <m:r>
                      <a:rPr lang="en-US" b="1" i="1" dirty="0" smtClean="0">
                        <a:latin typeface="Cambria Math" panose="02040503050406030204" pitchFamily="18" charset="0"/>
                        <a:cs typeface="Times New Roman" panose="02020603050405020304" pitchFamily="18" charset="0"/>
                      </a:rPr>
                      <m:t>𝑵</m:t>
                    </m:r>
                    <m:r>
                      <a:rPr lang="en-US" b="1" i="1" dirty="0" smtClean="0">
                        <a:latin typeface="Cambria Math" panose="02040503050406030204" pitchFamily="18" charset="0"/>
                        <a:ea typeface="Cambria Math" panose="02040503050406030204" pitchFamily="18" charset="0"/>
                        <a:cs typeface="Times New Roman" panose="02020603050405020304" pitchFamily="18" charset="0"/>
                      </a:rPr>
                      <m:t>↓</m:t>
                    </m:r>
                    <m:r>
                      <a:rPr lang="en-US" i="1" dirty="0" smtClean="0">
                        <a:latin typeface="Cambria Math" panose="02040503050406030204" pitchFamily="18" charset="0"/>
                        <a:cs typeface="Times New Roman" panose="02020603050405020304" pitchFamily="18" charset="0"/>
                      </a:rPr>
                      <m:t> </m:t>
                    </m:r>
                  </m:oMath>
                </a14:m>
                <a:r>
                  <a:rPr lang="en-US" dirty="0">
                    <a:cs typeface="Times New Roman" panose="02020603050405020304" pitchFamily="18" charset="0"/>
                  </a:rPr>
                  <a:t>= number of dipoles anti parallel to </a:t>
                </a:r>
                <a:r>
                  <a:rPr lang="en-US" i="1" dirty="0">
                    <a:cs typeface="Times New Roman" panose="02020603050405020304" pitchFamily="18" charset="0"/>
                  </a:rPr>
                  <a:t>B</a:t>
                </a:r>
              </a:p>
            </p:txBody>
          </p:sp>
        </mc:Choice>
        <mc:Fallback xmlns="">
          <p:sp>
            <p:nvSpPr>
              <p:cNvPr id="50" name="TextBox 49">
                <a:extLst>
                  <a:ext uri="{FF2B5EF4-FFF2-40B4-BE49-F238E27FC236}">
                    <a16:creationId xmlns:a16="http://schemas.microsoft.com/office/drawing/2014/main" id="{8328D7FA-5F31-4DD3-BA76-41D655EF0E0E}"/>
                  </a:ext>
                </a:extLst>
              </p:cNvPr>
              <p:cNvSpPr txBox="1">
                <a:spLocks noRot="1" noChangeAspect="1" noMove="1" noResize="1" noEditPoints="1" noAdjustHandles="1" noChangeArrowheads="1" noChangeShapeType="1" noTextEdit="1"/>
              </p:cNvSpPr>
              <p:nvPr/>
            </p:nvSpPr>
            <p:spPr>
              <a:xfrm>
                <a:off x="209551" y="4993734"/>
                <a:ext cx="4667249" cy="369332"/>
              </a:xfrm>
              <a:prstGeom prst="rect">
                <a:avLst/>
              </a:prstGeom>
              <a:blipFill>
                <a:blip r:embed="rId2"/>
                <a:stretch>
                  <a:fillRect l="-1044" t="-8197" b="-24590"/>
                </a:stretch>
              </a:blipFill>
            </p:spPr>
            <p:txBody>
              <a:bodyPr/>
              <a:lstStyle/>
              <a:p>
                <a:r>
                  <a:rPr lang="en-US">
                    <a:noFill/>
                  </a:rPr>
                  <a:t> </a:t>
                </a:r>
              </a:p>
            </p:txBody>
          </p:sp>
        </mc:Fallback>
      </mc:AlternateContent>
      <p:sp>
        <p:nvSpPr>
          <p:cNvPr id="51" name="TextBox 50">
            <a:extLst>
              <a:ext uri="{FF2B5EF4-FFF2-40B4-BE49-F238E27FC236}">
                <a16:creationId xmlns:a16="http://schemas.microsoft.com/office/drawing/2014/main" id="{96D99011-7563-4524-8EB3-442386493D40}"/>
              </a:ext>
            </a:extLst>
          </p:cNvPr>
          <p:cNvSpPr txBox="1"/>
          <p:nvPr/>
        </p:nvSpPr>
        <p:spPr>
          <a:xfrm>
            <a:off x="355600" y="4402542"/>
            <a:ext cx="4902200" cy="369332"/>
          </a:xfrm>
          <a:prstGeom prst="rect">
            <a:avLst/>
          </a:prstGeom>
          <a:noFill/>
        </p:spPr>
        <p:txBody>
          <a:bodyPr wrap="square" rtlCol="0">
            <a:spAutoFit/>
          </a:bodyPr>
          <a:lstStyle/>
          <a:p>
            <a:r>
              <a:rPr lang="en-US" dirty="0"/>
              <a:t>Let</a:t>
            </a:r>
            <a:r>
              <a:rPr lang="en-US" b="1" i="1" dirty="0">
                <a:latin typeface="Arial" charset="0"/>
                <a:sym typeface="Symbol" pitchFamily="18" charset="2"/>
              </a:rPr>
              <a:t> </a:t>
            </a:r>
            <a:r>
              <a:rPr lang="en-US" b="1" i="1" dirty="0">
                <a:cs typeface="Times New Roman" panose="02020603050405020304" pitchFamily="18" charset="0"/>
                <a:sym typeface="Symbol" pitchFamily="18" charset="2"/>
              </a:rPr>
              <a:t>B </a:t>
            </a:r>
            <a:r>
              <a:rPr lang="en-US" dirty="0">
                <a:cs typeface="Times New Roman" panose="02020603050405020304" pitchFamily="18" charset="0"/>
              </a:rPr>
              <a:t>= Applied magnetic field to </a:t>
            </a:r>
            <a:r>
              <a:rPr lang="en-US" i="1" dirty="0">
                <a:cs typeface="Times New Roman" panose="02020603050405020304" pitchFamily="18" charset="0"/>
              </a:rPr>
              <a:t>N</a:t>
            </a:r>
            <a:r>
              <a:rPr lang="en-US" dirty="0">
                <a:cs typeface="Times New Roman" panose="02020603050405020304" pitchFamily="18" charset="0"/>
              </a:rPr>
              <a:t> dipoles</a:t>
            </a:r>
            <a:endParaRPr lang="en-US" i="1" dirty="0">
              <a:cs typeface="Times New Roman" panose="02020603050405020304" pitchFamily="18" charset="0"/>
            </a:endParaRPr>
          </a:p>
        </p:txBody>
      </p:sp>
      <p:cxnSp>
        <p:nvCxnSpPr>
          <p:cNvPr id="12" name="Straight Arrow Connector 11">
            <a:extLst>
              <a:ext uri="{FF2B5EF4-FFF2-40B4-BE49-F238E27FC236}">
                <a16:creationId xmlns:a16="http://schemas.microsoft.com/office/drawing/2014/main" id="{C5725A57-7C07-4891-BE5C-29533D24BE70}"/>
              </a:ext>
            </a:extLst>
          </p:cNvPr>
          <p:cNvCxnSpPr/>
          <p:nvPr/>
        </p:nvCxnSpPr>
        <p:spPr>
          <a:xfrm flipV="1">
            <a:off x="8288020" y="3141225"/>
            <a:ext cx="0" cy="1219200"/>
          </a:xfrm>
          <a:prstGeom prst="straightConnector1">
            <a:avLst/>
          </a:prstGeom>
          <a:ln w="22225">
            <a:tailEnd type="triangle"/>
          </a:ln>
        </p:spPr>
        <p:style>
          <a:lnRef idx="1">
            <a:schemeClr val="accent4"/>
          </a:lnRef>
          <a:fillRef idx="0">
            <a:schemeClr val="accent4"/>
          </a:fillRef>
          <a:effectRef idx="0">
            <a:schemeClr val="accent4"/>
          </a:effectRef>
          <a:fontRef idx="minor">
            <a:schemeClr val="tx1"/>
          </a:fontRef>
        </p:style>
      </p:cxn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BF4EF174-E940-4406-97D8-3171D32ADC5F}"/>
                  </a:ext>
                </a:extLst>
              </p:cNvPr>
              <p:cNvSpPr txBox="1"/>
              <p:nvPr/>
            </p:nvSpPr>
            <p:spPr>
              <a:xfrm>
                <a:off x="8324850" y="3613340"/>
                <a:ext cx="571500" cy="43749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n-US" sz="2000" i="1" dirty="0" smtClean="0">
                              <a:latin typeface="Cambria Math" panose="02040503050406030204" pitchFamily="18" charset="0"/>
                            </a:rPr>
                          </m:ctrlPr>
                        </m:accPr>
                        <m:e>
                          <m:r>
                            <a:rPr lang="en-US" sz="2000" i="1" dirty="0">
                              <a:latin typeface="Cambria Math" panose="02040503050406030204" pitchFamily="18" charset="0"/>
                            </a:rPr>
                            <m:t>𝐵</m:t>
                          </m:r>
                        </m:e>
                      </m:acc>
                    </m:oMath>
                  </m:oMathPara>
                </a14:m>
                <a:endParaRPr lang="en-US" sz="2000" i="1" dirty="0"/>
              </a:p>
            </p:txBody>
          </p:sp>
        </mc:Choice>
        <mc:Fallback xmlns="">
          <p:sp>
            <p:nvSpPr>
              <p:cNvPr id="13" name="TextBox 12">
                <a:extLst>
                  <a:ext uri="{FF2B5EF4-FFF2-40B4-BE49-F238E27FC236}">
                    <a16:creationId xmlns:a16="http://schemas.microsoft.com/office/drawing/2014/main" id="{BF4EF174-E940-4406-97D8-3171D32ADC5F}"/>
                  </a:ext>
                </a:extLst>
              </p:cNvPr>
              <p:cNvSpPr txBox="1">
                <a:spLocks noRot="1" noChangeAspect="1" noMove="1" noResize="1" noEditPoints="1" noAdjustHandles="1" noChangeArrowheads="1" noChangeShapeType="1" noTextEdit="1"/>
              </p:cNvSpPr>
              <p:nvPr/>
            </p:nvSpPr>
            <p:spPr>
              <a:xfrm>
                <a:off x="8324850" y="3613340"/>
                <a:ext cx="571500" cy="437492"/>
              </a:xfrm>
              <a:prstGeom prst="rect">
                <a:avLst/>
              </a:prstGeom>
              <a:blipFill>
                <a:blip r:embed="rId3"/>
                <a:stretch>
                  <a:fillRect/>
                </a:stretch>
              </a:blipFill>
            </p:spPr>
            <p:txBody>
              <a:bodyPr/>
              <a:lstStyle/>
              <a:p>
                <a:r>
                  <a:rPr lang="en-US">
                    <a:noFill/>
                  </a:rPr>
                  <a:t> </a:t>
                </a:r>
              </a:p>
            </p:txBody>
          </p:sp>
        </mc:Fallback>
      </mc:AlternateContent>
      <p:grpSp>
        <p:nvGrpSpPr>
          <p:cNvPr id="22" name="Group 21">
            <a:extLst>
              <a:ext uri="{FF2B5EF4-FFF2-40B4-BE49-F238E27FC236}">
                <a16:creationId xmlns:a16="http://schemas.microsoft.com/office/drawing/2014/main" id="{7A2F88EE-2D93-45D3-A12D-1A7099BD486C}"/>
              </a:ext>
            </a:extLst>
          </p:cNvPr>
          <p:cNvGrpSpPr/>
          <p:nvPr/>
        </p:nvGrpSpPr>
        <p:grpSpPr>
          <a:xfrm>
            <a:off x="6936740" y="3747999"/>
            <a:ext cx="990600" cy="235225"/>
            <a:chOff x="6781800" y="4792438"/>
            <a:chExt cx="990600" cy="235225"/>
          </a:xfrm>
        </p:grpSpPr>
        <p:cxnSp>
          <p:nvCxnSpPr>
            <p:cNvPr id="15" name="Straight Arrow Connector 14">
              <a:extLst>
                <a:ext uri="{FF2B5EF4-FFF2-40B4-BE49-F238E27FC236}">
                  <a16:creationId xmlns:a16="http://schemas.microsoft.com/office/drawing/2014/main" id="{454F670A-5CAD-4F10-8C96-E1A1481FD658}"/>
                </a:ext>
              </a:extLst>
            </p:cNvPr>
            <p:cNvCxnSpPr/>
            <p:nvPr/>
          </p:nvCxnSpPr>
          <p:spPr>
            <a:xfrm flipV="1">
              <a:off x="6781800" y="4803412"/>
              <a:ext cx="0" cy="218746"/>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57" name="Straight Arrow Connector 56">
              <a:extLst>
                <a:ext uri="{FF2B5EF4-FFF2-40B4-BE49-F238E27FC236}">
                  <a16:creationId xmlns:a16="http://schemas.microsoft.com/office/drawing/2014/main" id="{36CFAAA6-FDB3-4BEE-BDE9-29C320977A8D}"/>
                </a:ext>
              </a:extLst>
            </p:cNvPr>
            <p:cNvCxnSpPr/>
            <p:nvPr/>
          </p:nvCxnSpPr>
          <p:spPr>
            <a:xfrm flipV="1">
              <a:off x="6934200" y="4808917"/>
              <a:ext cx="0" cy="218746"/>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58" name="Straight Arrow Connector 57">
              <a:extLst>
                <a:ext uri="{FF2B5EF4-FFF2-40B4-BE49-F238E27FC236}">
                  <a16:creationId xmlns:a16="http://schemas.microsoft.com/office/drawing/2014/main" id="{1169914C-6E6C-4E99-8FD2-2F4DDF1C734A}"/>
                </a:ext>
              </a:extLst>
            </p:cNvPr>
            <p:cNvCxnSpPr/>
            <p:nvPr/>
          </p:nvCxnSpPr>
          <p:spPr>
            <a:xfrm flipV="1">
              <a:off x="7467600" y="4792438"/>
              <a:ext cx="0" cy="218746"/>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59" name="Straight Arrow Connector 58">
              <a:extLst>
                <a:ext uri="{FF2B5EF4-FFF2-40B4-BE49-F238E27FC236}">
                  <a16:creationId xmlns:a16="http://schemas.microsoft.com/office/drawing/2014/main" id="{944D3506-5E0C-4998-9EAC-EA92F5F8A41A}"/>
                </a:ext>
              </a:extLst>
            </p:cNvPr>
            <p:cNvCxnSpPr/>
            <p:nvPr/>
          </p:nvCxnSpPr>
          <p:spPr>
            <a:xfrm flipV="1">
              <a:off x="7772400" y="4792438"/>
              <a:ext cx="0" cy="218746"/>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60" name="Straight Arrow Connector 59">
              <a:extLst>
                <a:ext uri="{FF2B5EF4-FFF2-40B4-BE49-F238E27FC236}">
                  <a16:creationId xmlns:a16="http://schemas.microsoft.com/office/drawing/2014/main" id="{9B997957-9C69-4E29-9B07-E46D5DAE4289}"/>
                </a:ext>
              </a:extLst>
            </p:cNvPr>
            <p:cNvCxnSpPr>
              <a:cxnSpLocks/>
            </p:cNvCxnSpPr>
            <p:nvPr/>
          </p:nvCxnSpPr>
          <p:spPr>
            <a:xfrm>
              <a:off x="7086600" y="4803412"/>
              <a:ext cx="0" cy="218746"/>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67" name="Straight Arrow Connector 66">
              <a:extLst>
                <a:ext uri="{FF2B5EF4-FFF2-40B4-BE49-F238E27FC236}">
                  <a16:creationId xmlns:a16="http://schemas.microsoft.com/office/drawing/2014/main" id="{BB1315B7-CA97-4EA3-BD5A-C7647573AC89}"/>
                </a:ext>
              </a:extLst>
            </p:cNvPr>
            <p:cNvCxnSpPr>
              <a:cxnSpLocks/>
            </p:cNvCxnSpPr>
            <p:nvPr/>
          </p:nvCxnSpPr>
          <p:spPr>
            <a:xfrm>
              <a:off x="7239000" y="4792438"/>
              <a:ext cx="0" cy="218746"/>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68" name="Straight Arrow Connector 67">
              <a:extLst>
                <a:ext uri="{FF2B5EF4-FFF2-40B4-BE49-F238E27FC236}">
                  <a16:creationId xmlns:a16="http://schemas.microsoft.com/office/drawing/2014/main" id="{DD814340-E6C9-48CF-9E31-524F7A3B0E89}"/>
                </a:ext>
              </a:extLst>
            </p:cNvPr>
            <p:cNvCxnSpPr>
              <a:cxnSpLocks/>
            </p:cNvCxnSpPr>
            <p:nvPr/>
          </p:nvCxnSpPr>
          <p:spPr>
            <a:xfrm>
              <a:off x="7653020" y="4803412"/>
              <a:ext cx="0" cy="218746"/>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grpSp>
      <p:sp>
        <p:nvSpPr>
          <p:cNvPr id="69" name="Rectangle 46">
            <a:extLst>
              <a:ext uri="{FF2B5EF4-FFF2-40B4-BE49-F238E27FC236}">
                <a16:creationId xmlns:a16="http://schemas.microsoft.com/office/drawing/2014/main" id="{5A31F310-4C28-475A-B429-8214E086EA44}"/>
              </a:ext>
            </a:extLst>
          </p:cNvPr>
          <p:cNvSpPr>
            <a:spLocks noChangeArrowheads="1"/>
          </p:cNvSpPr>
          <p:nvPr/>
        </p:nvSpPr>
        <p:spPr bwMode="auto">
          <a:xfrm>
            <a:off x="309390" y="5451251"/>
            <a:ext cx="8525220" cy="1015663"/>
          </a:xfrm>
          <a:prstGeom prst="rect">
            <a:avLst/>
          </a:prstGeom>
          <a:noFill/>
          <a:ln w="9525">
            <a:noFill/>
            <a:miter lim="800000"/>
            <a:headEnd/>
            <a:tailEnd/>
          </a:ln>
        </p:spPr>
        <p:txBody>
          <a:bodyPr wrap="square">
            <a:spAutoFit/>
          </a:bodyPr>
          <a:lstStyle/>
          <a:p>
            <a:pPr algn="just"/>
            <a:r>
              <a:rPr lang="en-US" sz="2000" dirty="0">
                <a:cs typeface="Times New Roman" panose="02020603050405020304" pitchFamily="18" charset="0"/>
                <a:sym typeface="Symbol" pitchFamily="18" charset="2"/>
              </a:rPr>
              <a:t>A particular </a:t>
            </a:r>
            <a:r>
              <a:rPr lang="en-US" sz="2000" b="1" i="1" dirty="0">
                <a:cs typeface="Times New Roman" panose="02020603050405020304" pitchFamily="18" charset="0"/>
                <a:sym typeface="Symbol" pitchFamily="18" charset="2"/>
              </a:rPr>
              <a:t>microstate</a:t>
            </a:r>
            <a:r>
              <a:rPr lang="en-US" sz="2000" dirty="0">
                <a:cs typeface="Times New Roman" panose="02020603050405020304" pitchFamily="18" charset="0"/>
                <a:sym typeface="Symbol" pitchFamily="18" charset="2"/>
              </a:rPr>
              <a:t> (</a:t>
            </a:r>
            <a:r>
              <a:rPr lang="en-US" sz="2000" b="1" dirty="0">
                <a:cs typeface="Times New Roman" panose="02020603050405020304" pitchFamily="18" charset="0"/>
                <a:sym typeface="Symbol" pitchFamily="18" charset="2"/>
              </a:rPr>
              <a:t></a:t>
            </a:r>
            <a:r>
              <a:rPr lang="en-US" sz="2000" dirty="0">
                <a:cs typeface="Times New Roman" panose="02020603050405020304" pitchFamily="18" charset="0"/>
                <a:sym typeface="Symbol" pitchFamily="18" charset="2"/>
              </a:rPr>
              <a:t>....) is</a:t>
            </a:r>
            <a:r>
              <a:rPr lang="en-US" sz="2000" b="1" dirty="0">
                <a:cs typeface="Times New Roman" panose="02020603050405020304" pitchFamily="18" charset="0"/>
                <a:sym typeface="Symbol" pitchFamily="18" charset="2"/>
              </a:rPr>
              <a:t> </a:t>
            </a:r>
            <a:r>
              <a:rPr lang="en-US" sz="2000" dirty="0">
                <a:cs typeface="Times New Roman" panose="02020603050405020304" pitchFamily="18" charset="0"/>
                <a:sym typeface="Symbol" pitchFamily="18" charset="2"/>
              </a:rPr>
              <a:t>specified if the directions of all spins are specified. A </a:t>
            </a:r>
            <a:r>
              <a:rPr lang="en-US" sz="2000" b="1" i="1" dirty="0">
                <a:cs typeface="Times New Roman" panose="02020603050405020304" pitchFamily="18" charset="0"/>
                <a:sym typeface="Symbol" pitchFamily="18" charset="2"/>
              </a:rPr>
              <a:t>macrostate</a:t>
            </a:r>
            <a:r>
              <a:rPr lang="en-US" sz="2000" dirty="0">
                <a:cs typeface="Times New Roman" panose="02020603050405020304" pitchFamily="18" charset="0"/>
                <a:sym typeface="Symbol" pitchFamily="18" charset="2"/>
              </a:rPr>
              <a:t> is specified by the total # of dipoles that point “up”, </a:t>
            </a:r>
            <a:r>
              <a:rPr lang="en-US" sz="2000" i="1" dirty="0">
                <a:cs typeface="Times New Roman" panose="02020603050405020304" pitchFamily="18" charset="0"/>
                <a:sym typeface="Symbol" pitchFamily="18" charset="2"/>
              </a:rPr>
              <a:t>N</a:t>
            </a:r>
            <a:r>
              <a:rPr lang="en-US" sz="2000" baseline="-25000" dirty="0">
                <a:cs typeface="Times New Roman" panose="02020603050405020304" pitchFamily="18" charset="0"/>
                <a:sym typeface="Symbol" pitchFamily="18" charset="2"/>
              </a:rPr>
              <a:t>                    </a:t>
            </a:r>
            <a:r>
              <a:rPr lang="en-US" sz="2000" dirty="0">
                <a:cs typeface="Times New Roman" panose="02020603050405020304" pitchFamily="18" charset="0"/>
                <a:sym typeface="Symbol" pitchFamily="18" charset="2"/>
              </a:rPr>
              <a:t>(or the # of dipoles that point “down”, </a:t>
            </a:r>
            <a:r>
              <a:rPr lang="en-US" sz="2000" i="1" dirty="0">
                <a:cs typeface="Times New Roman" panose="02020603050405020304" pitchFamily="18" charset="0"/>
                <a:sym typeface="Symbol" pitchFamily="18" charset="2"/>
              </a:rPr>
              <a:t>N</a:t>
            </a:r>
            <a:r>
              <a:rPr lang="en-US" sz="2000" baseline="-25000" dirty="0">
                <a:cs typeface="Times New Roman" panose="02020603050405020304" pitchFamily="18" charset="0"/>
                <a:sym typeface="Symbol" pitchFamily="18" charset="2"/>
              </a:rPr>
              <a:t> </a:t>
            </a:r>
            <a:r>
              <a:rPr lang="en-US" sz="2000" dirty="0">
                <a:cs typeface="Times New Roman" panose="02020603050405020304" pitchFamily="18" charset="0"/>
                <a:sym typeface="Symbol" pitchFamily="18" charset="2"/>
              </a:rPr>
              <a:t> = </a:t>
            </a:r>
            <a:r>
              <a:rPr lang="en-US" sz="2000" i="1" dirty="0">
                <a:cs typeface="Times New Roman" panose="02020603050405020304" pitchFamily="18" charset="0"/>
                <a:sym typeface="Symbol" pitchFamily="18" charset="2"/>
              </a:rPr>
              <a:t>N - N</a:t>
            </a:r>
            <a:r>
              <a:rPr lang="en-US" sz="2000" baseline="-25000" dirty="0">
                <a:cs typeface="Times New Roman" panose="02020603050405020304" pitchFamily="18" charset="0"/>
                <a:sym typeface="Symbol" pitchFamily="18" charset="2"/>
              </a:rPr>
              <a:t></a:t>
            </a:r>
            <a:r>
              <a:rPr lang="en-US" sz="2000" b="1" dirty="0">
                <a:cs typeface="Times New Roman" panose="02020603050405020304" pitchFamily="18" charset="0"/>
                <a:sym typeface="Symbol" pitchFamily="18" charset="2"/>
              </a:rPr>
              <a:t> </a:t>
            </a:r>
            <a:r>
              <a:rPr lang="en-US" sz="2000" dirty="0">
                <a:cs typeface="Times New Roman" panose="02020603050405020304" pitchFamily="18" charset="0"/>
                <a:sym typeface="Symbol" pitchFamily="18" charset="2"/>
              </a:rPr>
              <a:t>).</a:t>
            </a:r>
          </a:p>
        </p:txBody>
      </p:sp>
      <mc:AlternateContent xmlns:mc="http://schemas.openxmlformats.org/markup-compatibility/2006" xmlns:a14="http://schemas.microsoft.com/office/drawing/2010/main">
        <mc:Choice Requires="a14">
          <p:sp>
            <p:nvSpPr>
              <p:cNvPr id="71" name="Object 5">
                <a:extLst>
                  <a:ext uri="{FF2B5EF4-FFF2-40B4-BE49-F238E27FC236}">
                    <a16:creationId xmlns:a16="http://schemas.microsoft.com/office/drawing/2014/main" id="{5C39B3F9-4BD2-40F1-8CE2-85CEB690337A}"/>
                  </a:ext>
                </a:extLst>
              </p:cNvPr>
              <p:cNvSpPr txBox="1"/>
              <p:nvPr/>
            </p:nvSpPr>
            <p:spPr bwMode="auto">
              <a:xfrm>
                <a:off x="5627925" y="4080574"/>
                <a:ext cx="1591471" cy="442862"/>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r>
                        <a:rPr lang="en-US" sz="2000" i="1">
                          <a:solidFill>
                            <a:srgbClr val="000000"/>
                          </a:solidFill>
                          <a:latin typeface="Cambria Math" panose="02040503050406030204" pitchFamily="18" charset="0"/>
                        </a:rPr>
                        <m:t>𝑁</m:t>
                      </m:r>
                      <m:r>
                        <a:rPr lang="en-US" sz="2000" i="1">
                          <a:solidFill>
                            <a:srgbClr val="000000"/>
                          </a:solidFill>
                          <a:latin typeface="Cambria Math" panose="02040503050406030204" pitchFamily="18" charset="0"/>
                        </a:rPr>
                        <m:t>=</m:t>
                      </m:r>
                      <m:sSub>
                        <m:sSubPr>
                          <m:ctrlPr>
                            <a:rPr lang="en-US" sz="2000" i="1">
                              <a:solidFill>
                                <a:srgbClr val="000000"/>
                              </a:solidFill>
                              <a:latin typeface="Cambria Math" panose="02040503050406030204" pitchFamily="18" charset="0"/>
                            </a:rPr>
                          </m:ctrlPr>
                        </m:sSubPr>
                        <m:e>
                          <m:r>
                            <a:rPr lang="en-US" sz="2000" i="1">
                              <a:solidFill>
                                <a:srgbClr val="000000"/>
                              </a:solidFill>
                              <a:latin typeface="Cambria Math" panose="02040503050406030204" pitchFamily="18" charset="0"/>
                            </a:rPr>
                            <m:t>𝑁</m:t>
                          </m:r>
                        </m:e>
                        <m:sub>
                          <m:r>
                            <a:rPr lang="en-US" sz="2000" i="1">
                              <a:solidFill>
                                <a:srgbClr val="000000"/>
                              </a:solidFill>
                              <a:latin typeface="Cambria Math" panose="02040503050406030204" pitchFamily="18" charset="0"/>
                            </a:rPr>
                            <m:t>↓</m:t>
                          </m:r>
                        </m:sub>
                      </m:sSub>
                      <m:r>
                        <a:rPr lang="en-US" sz="2000" i="1">
                          <a:solidFill>
                            <a:srgbClr val="000000"/>
                          </a:solidFill>
                          <a:latin typeface="Cambria Math" panose="02040503050406030204" pitchFamily="18" charset="0"/>
                        </a:rPr>
                        <m:t>+</m:t>
                      </m:r>
                      <m:sSub>
                        <m:sSubPr>
                          <m:ctrlPr>
                            <a:rPr lang="en-US" sz="2000" i="1">
                              <a:solidFill>
                                <a:srgbClr val="000000"/>
                              </a:solidFill>
                              <a:latin typeface="Cambria Math" panose="02040503050406030204" pitchFamily="18" charset="0"/>
                            </a:rPr>
                          </m:ctrlPr>
                        </m:sSubPr>
                        <m:e>
                          <m:r>
                            <a:rPr lang="en-US" sz="2000" i="1">
                              <a:solidFill>
                                <a:srgbClr val="000000"/>
                              </a:solidFill>
                              <a:latin typeface="Cambria Math" panose="02040503050406030204" pitchFamily="18" charset="0"/>
                            </a:rPr>
                            <m:t>𝑁</m:t>
                          </m:r>
                        </m:e>
                        <m:sub>
                          <m:r>
                            <a:rPr lang="en-US" sz="2000" i="1">
                              <a:solidFill>
                                <a:srgbClr val="000000"/>
                              </a:solidFill>
                              <a:latin typeface="Cambria Math" panose="02040503050406030204" pitchFamily="18" charset="0"/>
                            </a:rPr>
                            <m:t>↑</m:t>
                          </m:r>
                        </m:sub>
                      </m:sSub>
                    </m:oMath>
                  </m:oMathPara>
                </a14:m>
                <a:endParaRPr lang="en-US" sz="2000" dirty="0"/>
              </a:p>
            </p:txBody>
          </p:sp>
        </mc:Choice>
        <mc:Fallback xmlns="">
          <p:sp>
            <p:nvSpPr>
              <p:cNvPr id="71" name="Object 5">
                <a:extLst>
                  <a:ext uri="{FF2B5EF4-FFF2-40B4-BE49-F238E27FC236}">
                    <a16:creationId xmlns:a16="http://schemas.microsoft.com/office/drawing/2014/main" id="{5C39B3F9-4BD2-40F1-8CE2-85CEB690337A}"/>
                  </a:ext>
                </a:extLst>
              </p:cNvPr>
              <p:cNvSpPr txBox="1">
                <a:spLocks noRot="1" noChangeAspect="1" noMove="1" noResize="1" noEditPoints="1" noAdjustHandles="1" noChangeArrowheads="1" noChangeShapeType="1" noTextEdit="1"/>
              </p:cNvSpPr>
              <p:nvPr/>
            </p:nvSpPr>
            <p:spPr bwMode="auto">
              <a:xfrm>
                <a:off x="5627925" y="4080574"/>
                <a:ext cx="1591471" cy="442862"/>
              </a:xfrm>
              <a:prstGeom prst="rect">
                <a:avLst/>
              </a:prstGeom>
              <a:blipFill>
                <a:blip r:embed="rId4"/>
                <a:stretch>
                  <a:fillRect/>
                </a:stretch>
              </a:blipFill>
            </p:spPr>
            <p:txBody>
              <a:bodyPr/>
              <a:lstStyle/>
              <a:p>
                <a:r>
                  <a:rPr lang="en-US">
                    <a:noFill/>
                  </a:rPr>
                  <a:t> </a:t>
                </a:r>
              </a:p>
            </p:txBody>
          </p:sp>
        </mc:Fallback>
      </mc:AlternateContent>
      <p:sp>
        <p:nvSpPr>
          <p:cNvPr id="72" name="Rectangle 9">
            <a:extLst>
              <a:ext uri="{FF2B5EF4-FFF2-40B4-BE49-F238E27FC236}">
                <a16:creationId xmlns:a16="http://schemas.microsoft.com/office/drawing/2014/main" id="{5BB4FA7E-B90E-41D4-B659-A574D2B6CB10}"/>
              </a:ext>
            </a:extLst>
          </p:cNvPr>
          <p:cNvSpPr>
            <a:spLocks noChangeArrowheads="1"/>
          </p:cNvSpPr>
          <p:nvPr/>
        </p:nvSpPr>
        <p:spPr bwMode="auto">
          <a:xfrm>
            <a:off x="5455921" y="4493953"/>
            <a:ext cx="3525838" cy="784830"/>
          </a:xfrm>
          <a:prstGeom prst="rect">
            <a:avLst/>
          </a:prstGeom>
          <a:noFill/>
          <a:ln w="9525">
            <a:noFill/>
            <a:miter lim="800000"/>
            <a:headEnd/>
            <a:tailEnd/>
          </a:ln>
        </p:spPr>
        <p:txBody>
          <a:bodyPr wrap="square">
            <a:spAutoFit/>
          </a:bodyPr>
          <a:lstStyle/>
          <a:p>
            <a:pPr>
              <a:spcBef>
                <a:spcPct val="50000"/>
              </a:spcBef>
            </a:pPr>
            <a:r>
              <a:rPr lang="en-US" b="1" i="1" dirty="0">
                <a:cs typeface="Times New Roman" panose="02020603050405020304" pitchFamily="18" charset="0"/>
                <a:sym typeface="Symbol" pitchFamily="18" charset="2"/>
              </a:rPr>
              <a:t>N</a:t>
            </a:r>
            <a:r>
              <a:rPr lang="en-US" b="1" baseline="-25000" dirty="0">
                <a:cs typeface="Times New Roman" panose="02020603050405020304" pitchFamily="18" charset="0"/>
                <a:sym typeface="Symbol" pitchFamily="18" charset="2"/>
              </a:rPr>
              <a:t></a:t>
            </a:r>
            <a:r>
              <a:rPr lang="en-US" dirty="0">
                <a:cs typeface="Times New Roman" panose="02020603050405020304" pitchFamily="18" charset="0"/>
                <a:sym typeface="Symbol" pitchFamily="18" charset="2"/>
              </a:rPr>
              <a:t> - the number of “up” spins</a:t>
            </a:r>
          </a:p>
          <a:p>
            <a:pPr>
              <a:spcBef>
                <a:spcPct val="50000"/>
              </a:spcBef>
            </a:pPr>
            <a:r>
              <a:rPr lang="en-US" b="1" i="1" dirty="0">
                <a:cs typeface="Times New Roman" panose="02020603050405020304" pitchFamily="18" charset="0"/>
                <a:sym typeface="Symbol" pitchFamily="18" charset="2"/>
              </a:rPr>
              <a:t>N</a:t>
            </a:r>
            <a:r>
              <a:rPr lang="en-US" b="1" baseline="-25000" dirty="0">
                <a:cs typeface="Times New Roman" panose="02020603050405020304" pitchFamily="18" charset="0"/>
                <a:sym typeface="Symbol" pitchFamily="18" charset="2"/>
              </a:rPr>
              <a:t></a:t>
            </a:r>
            <a:r>
              <a:rPr lang="en-US" dirty="0">
                <a:cs typeface="Times New Roman" panose="02020603050405020304" pitchFamily="18" charset="0"/>
                <a:sym typeface="Symbol" pitchFamily="18" charset="2"/>
              </a:rPr>
              <a:t> - the number of “down” spins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8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down)">
                                      <p:cBhvr>
                                        <p:cTn id="35" dur="500"/>
                                        <p:tgtEl>
                                          <p:spTgt spid="12"/>
                                        </p:tgtEl>
                                      </p:cBhvr>
                                    </p:animEffect>
                                  </p:childTnLst>
                                </p:cTn>
                              </p:par>
                            </p:childTnLst>
                          </p:cTn>
                        </p:par>
                        <p:par>
                          <p:cTn id="36" fill="hold">
                            <p:stCondLst>
                              <p:cond delay="500"/>
                            </p:stCondLst>
                            <p:childTnLst>
                              <p:par>
                                <p:cTn id="37" presetID="1" presetClass="entr" presetSubtype="0"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3" grpId="0"/>
      <p:bldP spid="4" grpId="0"/>
      <p:bldP spid="41" grpId="0"/>
      <p:bldP spid="42" grpId="0"/>
      <p:bldP spid="43" grpId="0"/>
      <p:bldP spid="44" grpId="0"/>
      <p:bldP spid="6" grpId="0"/>
      <p:bldP spid="50" grpId="0"/>
      <p:bldP spid="51" grpId="0"/>
      <p:bldP spid="13" grpId="0"/>
      <p:bldP spid="69" grpId="0"/>
      <p:bldP spid="71" grpId="0"/>
      <p:bldP spid="7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2"/>
          <p:cNvSpPr>
            <a:spLocks noGrp="1" noChangeArrowheads="1"/>
          </p:cNvSpPr>
          <p:nvPr>
            <p:ph type="title"/>
          </p:nvPr>
        </p:nvSpPr>
        <p:spPr>
          <a:xfrm>
            <a:off x="685800" y="228600"/>
            <a:ext cx="7772400" cy="533400"/>
          </a:xfrm>
          <a:solidFill>
            <a:srgbClr val="0000FF"/>
          </a:solidFill>
        </p:spPr>
        <p:txBody>
          <a:bodyPr/>
          <a:lstStyle/>
          <a:p>
            <a:pPr eaLnBrk="1" hangingPunct="1"/>
            <a:r>
              <a:rPr lang="en-US" sz="2800" b="1" dirty="0">
                <a:solidFill>
                  <a:schemeClr val="bg1"/>
                </a:solidFill>
                <a:latin typeface="Times New Roman" panose="02020603050405020304" pitchFamily="18" charset="0"/>
                <a:cs typeface="Times New Roman" panose="02020603050405020304" pitchFamily="18" charset="0"/>
              </a:rPr>
              <a:t>The Multiplicity of Two-State Paramagnet</a:t>
            </a:r>
          </a:p>
        </p:txBody>
      </p:sp>
      <p:sp>
        <p:nvSpPr>
          <p:cNvPr id="4105" name="Text Box 3"/>
          <p:cNvSpPr txBox="1">
            <a:spLocks noChangeArrowheads="1"/>
          </p:cNvSpPr>
          <p:nvPr/>
        </p:nvSpPr>
        <p:spPr bwMode="auto">
          <a:xfrm>
            <a:off x="780107" y="823118"/>
            <a:ext cx="7559675" cy="1015663"/>
          </a:xfrm>
          <a:prstGeom prst="rect">
            <a:avLst/>
          </a:prstGeom>
          <a:noFill/>
          <a:ln w="9525">
            <a:noFill/>
            <a:miter lim="800000"/>
            <a:headEnd/>
            <a:tailEnd/>
          </a:ln>
        </p:spPr>
        <p:txBody>
          <a:bodyPr>
            <a:spAutoFit/>
          </a:bodyPr>
          <a:lstStyle/>
          <a:p>
            <a:pPr marL="285750" indent="-285750" algn="just">
              <a:buFont typeface="Arial" panose="020B0604020202020204" pitchFamily="34" charset="0"/>
              <a:buChar char="•"/>
            </a:pPr>
            <a:r>
              <a:rPr lang="en-US" sz="2000" dirty="0">
                <a:cs typeface="Times New Roman" panose="02020603050405020304" pitchFamily="18" charset="0"/>
              </a:rPr>
              <a:t>Each of the microstates is characterized by </a:t>
            </a:r>
            <a:r>
              <a:rPr lang="en-US" sz="2000" i="1" dirty="0">
                <a:cs typeface="Times New Roman" panose="02020603050405020304" pitchFamily="18" charset="0"/>
              </a:rPr>
              <a:t>N</a:t>
            </a:r>
            <a:r>
              <a:rPr lang="en-US" sz="2000" dirty="0">
                <a:cs typeface="Times New Roman" panose="02020603050405020304" pitchFamily="18" charset="0"/>
              </a:rPr>
              <a:t> numbers, </a:t>
            </a:r>
          </a:p>
          <a:p>
            <a:pPr marL="285750" indent="-285750" algn="just">
              <a:buFont typeface="Arial" panose="020B0604020202020204" pitchFamily="34" charset="0"/>
              <a:buChar char="•"/>
            </a:pPr>
            <a:r>
              <a:rPr lang="en-US" sz="2000" dirty="0">
                <a:cs typeface="Times New Roman" panose="02020603050405020304" pitchFamily="18" charset="0"/>
              </a:rPr>
              <a:t>The number of equally probable microstates = </a:t>
            </a:r>
            <a:r>
              <a:rPr lang="en-US" sz="2000" b="1" dirty="0">
                <a:cs typeface="Times New Roman" panose="02020603050405020304" pitchFamily="18" charset="0"/>
              </a:rPr>
              <a:t>2</a:t>
            </a:r>
            <a:r>
              <a:rPr lang="en-US" sz="2000" b="1" i="1" baseline="30000" dirty="0">
                <a:cs typeface="Times New Roman" panose="02020603050405020304" pitchFamily="18" charset="0"/>
              </a:rPr>
              <a:t>N</a:t>
            </a:r>
            <a:r>
              <a:rPr lang="en-US" sz="2000" dirty="0">
                <a:cs typeface="Times New Roman" panose="02020603050405020304" pitchFamily="18" charset="0"/>
              </a:rPr>
              <a:t>, </a:t>
            </a:r>
          </a:p>
          <a:p>
            <a:pPr marL="285750" indent="-285750" algn="just">
              <a:buFont typeface="Arial" panose="020B0604020202020204" pitchFamily="34" charset="0"/>
              <a:buChar char="•"/>
            </a:pPr>
            <a:r>
              <a:rPr lang="en-US" sz="2000" dirty="0">
                <a:cs typeface="Times New Roman" panose="02020603050405020304" pitchFamily="18" charset="0"/>
              </a:rPr>
              <a:t>The probability to be in a particular microstate  = </a:t>
            </a:r>
            <a:r>
              <a:rPr lang="en-US" sz="2000" b="1" dirty="0">
                <a:cs typeface="Times New Roman" panose="02020603050405020304" pitchFamily="18" charset="0"/>
              </a:rPr>
              <a:t>1/2</a:t>
            </a:r>
            <a:r>
              <a:rPr lang="en-US" sz="2000" b="1" i="1" baseline="30000" dirty="0">
                <a:cs typeface="Times New Roman" panose="02020603050405020304" pitchFamily="18" charset="0"/>
              </a:rPr>
              <a:t>N</a:t>
            </a:r>
            <a:r>
              <a:rPr lang="en-US" sz="2000" dirty="0">
                <a:cs typeface="Times New Roman" panose="02020603050405020304" pitchFamily="18" charset="0"/>
              </a:rPr>
              <a:t>.</a:t>
            </a:r>
          </a:p>
        </p:txBody>
      </p:sp>
      <p:sp>
        <p:nvSpPr>
          <p:cNvPr id="4106" name="Rectangle 10"/>
          <p:cNvSpPr>
            <a:spLocks noChangeArrowheads="1"/>
          </p:cNvSpPr>
          <p:nvPr/>
        </p:nvSpPr>
        <p:spPr bwMode="auto">
          <a:xfrm>
            <a:off x="4038600" y="4089052"/>
            <a:ext cx="4876800" cy="646331"/>
          </a:xfrm>
          <a:prstGeom prst="rect">
            <a:avLst/>
          </a:prstGeom>
          <a:noFill/>
          <a:ln w="9525">
            <a:noFill/>
            <a:miter lim="800000"/>
            <a:headEnd/>
            <a:tailEnd/>
          </a:ln>
        </p:spPr>
        <p:txBody>
          <a:bodyPr wrap="square">
            <a:spAutoFit/>
          </a:bodyPr>
          <a:lstStyle/>
          <a:p>
            <a:r>
              <a:rPr lang="en-US" b="1" i="1" dirty="0">
                <a:cs typeface="Times New Roman" panose="02020603050405020304" pitchFamily="18" charset="0"/>
              </a:rPr>
              <a:t>  n </a:t>
            </a:r>
            <a:r>
              <a:rPr lang="en-US" b="1" dirty="0">
                <a:cs typeface="Times New Roman" panose="02020603050405020304" pitchFamily="18" charset="0"/>
              </a:rPr>
              <a:t>! </a:t>
            </a:r>
            <a:r>
              <a:rPr lang="en-US" b="1" dirty="0">
                <a:cs typeface="Times New Roman" panose="02020603050405020304" pitchFamily="18" charset="0"/>
                <a:sym typeface="Symbol" pitchFamily="18" charset="2"/>
              </a:rPr>
              <a:t> n factorial = 1·2·....·n</a:t>
            </a:r>
          </a:p>
          <a:p>
            <a:r>
              <a:rPr lang="en-US" b="1" dirty="0">
                <a:cs typeface="Times New Roman" panose="02020603050405020304" pitchFamily="18" charset="0"/>
                <a:sym typeface="Symbol" pitchFamily="18" charset="2"/>
              </a:rPr>
              <a:t>   0 !</a:t>
            </a:r>
            <a:r>
              <a:rPr lang="en-US" b="1" dirty="0">
                <a:cs typeface="Times New Roman" panose="02020603050405020304" pitchFamily="18" charset="0"/>
              </a:rPr>
              <a:t> </a:t>
            </a:r>
            <a:r>
              <a:rPr lang="en-US" b="1" dirty="0">
                <a:cs typeface="Times New Roman" panose="02020603050405020304" pitchFamily="18" charset="0"/>
                <a:sym typeface="Symbol" pitchFamily="18" charset="2"/>
              </a:rPr>
              <a:t> 1 </a:t>
            </a:r>
            <a:r>
              <a:rPr lang="en-US" dirty="0">
                <a:cs typeface="Times New Roman" panose="02020603050405020304" pitchFamily="18" charset="0"/>
                <a:sym typeface="Symbol" pitchFamily="18" charset="2"/>
              </a:rPr>
              <a:t>(exactly one way to 	arrange zero objects</a:t>
            </a:r>
            <a:r>
              <a:rPr lang="en-US" sz="1400" dirty="0">
                <a:cs typeface="Times New Roman" panose="02020603050405020304" pitchFamily="18" charset="0"/>
                <a:sym typeface="Symbol" pitchFamily="18" charset="2"/>
              </a:rPr>
              <a:t>)</a:t>
            </a:r>
          </a:p>
        </p:txBody>
      </p:sp>
      <p:graphicFrame>
        <p:nvGraphicFramePr>
          <p:cNvPr id="4098" name="Object 15"/>
          <p:cNvGraphicFramePr>
            <a:graphicFrameLocks noChangeAspect="1"/>
          </p:cNvGraphicFramePr>
          <p:nvPr>
            <p:extLst>
              <p:ext uri="{D42A27DB-BD31-4B8C-83A1-F6EECF244321}">
                <p14:modId xmlns:p14="http://schemas.microsoft.com/office/powerpoint/2010/main" val="4174228375"/>
              </p:ext>
            </p:extLst>
          </p:nvPr>
        </p:nvGraphicFramePr>
        <p:xfrm>
          <a:off x="3505200" y="4988374"/>
          <a:ext cx="4606925" cy="782638"/>
        </p:xfrm>
        <a:graphic>
          <a:graphicData uri="http://schemas.openxmlformats.org/presentationml/2006/ole">
            <mc:AlternateContent xmlns:mc="http://schemas.openxmlformats.org/markup-compatibility/2006">
              <mc:Choice xmlns:v="urn:schemas-microsoft-com:vml" Requires="v">
                <p:oleObj name="Equation" r:id="rId2" imgW="2616120" imgH="444240" progId="Equation.3">
                  <p:embed/>
                </p:oleObj>
              </mc:Choice>
              <mc:Fallback>
                <p:oleObj name="Equation" r:id="rId2" imgW="2616120" imgH="444240" progId="Equation.3">
                  <p:embed/>
                  <p:pic>
                    <p:nvPicPr>
                      <p:cNvPr id="4098" name="Object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4988374"/>
                        <a:ext cx="4606925" cy="782638"/>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7" name="Rectangle 44"/>
          <p:cNvSpPr>
            <a:spLocks noChangeArrowheads="1"/>
          </p:cNvSpPr>
          <p:nvPr/>
        </p:nvSpPr>
        <p:spPr bwMode="auto">
          <a:xfrm>
            <a:off x="685800" y="1868687"/>
            <a:ext cx="7620000" cy="1015663"/>
          </a:xfrm>
          <a:prstGeom prst="rect">
            <a:avLst/>
          </a:prstGeom>
          <a:noFill/>
          <a:ln w="9525">
            <a:noFill/>
            <a:miter lim="800000"/>
            <a:headEnd/>
            <a:tailEnd/>
          </a:ln>
        </p:spPr>
        <p:txBody>
          <a:bodyPr>
            <a:spAutoFit/>
          </a:bodyPr>
          <a:lstStyle/>
          <a:p>
            <a:pPr algn="just"/>
            <a:r>
              <a:rPr lang="en-US" sz="2000" dirty="0">
                <a:cs typeface="Times New Roman" panose="02020603050405020304" pitchFamily="18" charset="0"/>
                <a:sym typeface="Symbol" pitchFamily="18" charset="2"/>
              </a:rPr>
              <a:t>For a two-state paramagnet in zero field, the energy of all macrostates is the same (0). A macrostate is</a:t>
            </a:r>
            <a:r>
              <a:rPr lang="en-US" sz="2000" b="1" i="1" dirty="0">
                <a:cs typeface="Times New Roman" panose="02020603050405020304" pitchFamily="18" charset="0"/>
                <a:sym typeface="Symbol" pitchFamily="18" charset="2"/>
              </a:rPr>
              <a:t> </a:t>
            </a:r>
            <a:r>
              <a:rPr lang="en-US" sz="2000" dirty="0">
                <a:cs typeface="Times New Roman" panose="02020603050405020304" pitchFamily="18" charset="0"/>
                <a:sym typeface="Symbol" pitchFamily="18" charset="2"/>
              </a:rPr>
              <a:t>specified by (</a:t>
            </a:r>
            <a:r>
              <a:rPr lang="en-US" sz="2000" i="1" dirty="0">
                <a:cs typeface="Times New Roman" panose="02020603050405020304" pitchFamily="18" charset="0"/>
                <a:sym typeface="Symbol" pitchFamily="18" charset="2"/>
              </a:rPr>
              <a:t>N</a:t>
            </a:r>
            <a:r>
              <a:rPr lang="en-US" sz="2000" dirty="0">
                <a:cs typeface="Times New Roman" panose="02020603050405020304" pitchFamily="18" charset="0"/>
                <a:sym typeface="Symbol" pitchFamily="18" charset="2"/>
              </a:rPr>
              <a:t>, </a:t>
            </a:r>
            <a:r>
              <a:rPr lang="en-US" sz="2000" i="1" dirty="0">
                <a:cs typeface="Times New Roman" panose="02020603050405020304" pitchFamily="18" charset="0"/>
                <a:sym typeface="Symbol" pitchFamily="18" charset="2"/>
              </a:rPr>
              <a:t>N</a:t>
            </a:r>
            <a:r>
              <a:rPr lang="en-US" sz="2000" baseline="-25000" dirty="0">
                <a:cs typeface="Times New Roman" panose="02020603050405020304" pitchFamily="18" charset="0"/>
                <a:sym typeface="Symbol" pitchFamily="18" charset="2"/>
              </a:rPr>
              <a:t></a:t>
            </a:r>
            <a:r>
              <a:rPr lang="en-US" sz="2000" dirty="0">
                <a:cs typeface="Times New Roman" panose="02020603050405020304" pitchFamily="18" charset="0"/>
                <a:sym typeface="Symbol" pitchFamily="18" charset="2"/>
              </a:rPr>
              <a:t>). </a:t>
            </a:r>
          </a:p>
          <a:p>
            <a:pPr algn="just"/>
            <a:r>
              <a:rPr lang="en-US" sz="2000" dirty="0">
                <a:solidFill>
                  <a:srgbClr val="FF0000"/>
                </a:solidFill>
                <a:cs typeface="Times New Roman" panose="02020603050405020304" pitchFamily="18" charset="0"/>
                <a:sym typeface="Symbol" pitchFamily="18" charset="2"/>
              </a:rPr>
              <a:t>Its multiplicity -</a:t>
            </a:r>
            <a:r>
              <a:rPr lang="en-US" sz="2000" dirty="0">
                <a:solidFill>
                  <a:srgbClr val="FF0000"/>
                </a:solidFill>
                <a:cs typeface="Times New Roman" panose="02020603050405020304" pitchFamily="18" charset="0"/>
              </a:rPr>
              <a:t> the number of ways of choosing </a:t>
            </a:r>
            <a:r>
              <a:rPr lang="en-US" sz="2000" i="1" dirty="0">
                <a:solidFill>
                  <a:srgbClr val="FF0000"/>
                </a:solidFill>
                <a:cs typeface="Times New Roman" panose="02020603050405020304" pitchFamily="18" charset="0"/>
                <a:sym typeface="Symbol" pitchFamily="18" charset="2"/>
              </a:rPr>
              <a:t>N</a:t>
            </a:r>
            <a:r>
              <a:rPr lang="en-US" sz="2000" baseline="-25000" dirty="0">
                <a:solidFill>
                  <a:srgbClr val="FF0000"/>
                </a:solidFill>
                <a:cs typeface="Times New Roman" panose="02020603050405020304" pitchFamily="18" charset="0"/>
                <a:sym typeface="Symbol" pitchFamily="18" charset="2"/>
              </a:rPr>
              <a:t></a:t>
            </a:r>
            <a:r>
              <a:rPr lang="en-US" sz="2000" dirty="0">
                <a:solidFill>
                  <a:srgbClr val="FF0000"/>
                </a:solidFill>
                <a:cs typeface="Times New Roman" panose="02020603050405020304" pitchFamily="18" charset="0"/>
              </a:rPr>
              <a:t> objects out of </a:t>
            </a:r>
            <a:r>
              <a:rPr lang="en-US" sz="2000" b="1" i="1" dirty="0">
                <a:solidFill>
                  <a:srgbClr val="FF0000"/>
                </a:solidFill>
                <a:cs typeface="Times New Roman" panose="02020603050405020304" pitchFamily="18" charset="0"/>
              </a:rPr>
              <a:t>N </a:t>
            </a:r>
            <a:r>
              <a:rPr lang="en-US" sz="2000" dirty="0">
                <a:solidFill>
                  <a:srgbClr val="FF0000"/>
                </a:solidFill>
                <a:cs typeface="Times New Roman" panose="02020603050405020304" pitchFamily="18" charset="0"/>
                <a:sym typeface="Symbol" pitchFamily="18" charset="2"/>
              </a:rPr>
              <a:t>:</a:t>
            </a:r>
          </a:p>
        </p:txBody>
      </p:sp>
      <mc:AlternateContent xmlns:mc="http://schemas.openxmlformats.org/markup-compatibility/2006" xmlns:a14="http://schemas.microsoft.com/office/drawing/2010/main">
        <mc:Choice Requires="a14">
          <p:sp>
            <p:nvSpPr>
              <p:cNvPr id="4103" name="Object 49"/>
              <p:cNvSpPr txBox="1"/>
              <p:nvPr/>
            </p:nvSpPr>
            <p:spPr bwMode="auto">
              <a:xfrm>
                <a:off x="895350" y="3053423"/>
                <a:ext cx="5219700" cy="1512887"/>
              </a:xfrm>
              <a:prstGeom prst="rect">
                <a:avLst/>
              </a:prstGeom>
              <a:noFill/>
              <a:ln>
                <a:noFill/>
              </a:ln>
            </p:spPr>
            <p:txBody>
              <a:bodyPr>
                <a:noAutofit/>
              </a:bodyPr>
              <a:lstStyle/>
              <a:p>
                <a:pPr/>
                <a14:m>
                  <m:oMathPara xmlns:m="http://schemas.openxmlformats.org/officeDocument/2006/math">
                    <m:oMathParaPr>
                      <m:jc m:val="left"/>
                    </m:oMathParaPr>
                    <m:oMath xmlns:m="http://schemas.openxmlformats.org/officeDocument/2006/math">
                      <m:r>
                        <m:rPr>
                          <m:sty m:val="p"/>
                        </m:rPr>
                        <a:rPr lang="en-US" sz="2000" i="1" smtClean="0">
                          <a:solidFill>
                            <a:srgbClr val="000000"/>
                          </a:solidFill>
                          <a:latin typeface="Cambria Math" panose="02040503050406030204" pitchFamily="18" charset="0"/>
                        </a:rPr>
                        <m:t>Ω</m:t>
                      </m:r>
                      <m:r>
                        <a:rPr lang="en-US" sz="2000" i="1" smtClean="0">
                          <a:solidFill>
                            <a:srgbClr val="000000"/>
                          </a:solidFill>
                          <a:latin typeface="Cambria Math" panose="02040503050406030204" pitchFamily="18" charset="0"/>
                        </a:rPr>
                        <m:t> </m:t>
                      </m:r>
                      <m:d>
                        <m:dPr>
                          <m:ctrlPr>
                            <a:rPr lang="en-US" sz="2000" i="1">
                              <a:solidFill>
                                <a:srgbClr val="000000"/>
                              </a:solidFill>
                              <a:latin typeface="Cambria Math" panose="02040503050406030204" pitchFamily="18" charset="0"/>
                            </a:rPr>
                          </m:ctrlPr>
                        </m:dPr>
                        <m:e>
                          <m:r>
                            <a:rPr lang="en-US" sz="2000" i="1">
                              <a:solidFill>
                                <a:srgbClr val="000000"/>
                              </a:solidFill>
                              <a:latin typeface="Cambria Math" panose="02040503050406030204" pitchFamily="18" charset="0"/>
                            </a:rPr>
                            <m:t>𝑁</m:t>
                          </m:r>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𝑛</m:t>
                          </m:r>
                        </m:e>
                      </m:d>
                      <m:r>
                        <m:rPr>
                          <m:aln/>
                        </m:rPr>
                        <a:rPr lang="en-US" sz="2000" i="1">
                          <a:solidFill>
                            <a:srgbClr val="000000"/>
                          </a:solidFill>
                          <a:latin typeface="Cambria Math" panose="02040503050406030204" pitchFamily="18" charset="0"/>
                        </a:rPr>
                        <m:t>=</m:t>
                      </m:r>
                      <m:f>
                        <m:fPr>
                          <m:ctrlPr>
                            <a:rPr lang="en-US" sz="2000" i="1">
                              <a:solidFill>
                                <a:srgbClr val="000000"/>
                              </a:solidFill>
                              <a:latin typeface="Cambria Math" panose="02040503050406030204" pitchFamily="18" charset="0"/>
                            </a:rPr>
                          </m:ctrlPr>
                        </m:fPr>
                        <m:num>
                          <m:r>
                            <a:rPr lang="en-US" sz="2000" i="1">
                              <a:solidFill>
                                <a:srgbClr val="000000"/>
                              </a:solidFill>
                              <a:latin typeface="Cambria Math" panose="02040503050406030204" pitchFamily="18" charset="0"/>
                            </a:rPr>
                            <m:t>𝑁</m:t>
                          </m:r>
                          <m:r>
                            <a:rPr lang="en-US" sz="2000" i="1">
                              <a:solidFill>
                                <a:srgbClr val="000000"/>
                              </a:solidFill>
                              <a:latin typeface="Cambria Math" panose="02040503050406030204" pitchFamily="18" charset="0"/>
                            </a:rPr>
                            <m:t>×</m:t>
                          </m:r>
                          <m:d>
                            <m:dPr>
                              <m:ctrlPr>
                                <a:rPr lang="en-US" sz="2000" i="1">
                                  <a:solidFill>
                                    <a:srgbClr val="000000"/>
                                  </a:solidFill>
                                  <a:latin typeface="Cambria Math" panose="02040503050406030204" pitchFamily="18" charset="0"/>
                                </a:rPr>
                              </m:ctrlPr>
                            </m:dPr>
                            <m:e>
                              <m:r>
                                <a:rPr lang="en-US" sz="2000" i="1">
                                  <a:solidFill>
                                    <a:srgbClr val="000000"/>
                                  </a:solidFill>
                                  <a:latin typeface="Cambria Math" panose="02040503050406030204" pitchFamily="18" charset="0"/>
                                </a:rPr>
                                <m:t>𝑁</m:t>
                              </m:r>
                              <m:r>
                                <a:rPr lang="en-US" sz="2000" i="1">
                                  <a:solidFill>
                                    <a:srgbClr val="000000"/>
                                  </a:solidFill>
                                  <a:latin typeface="Cambria Math" panose="02040503050406030204" pitchFamily="18" charset="0"/>
                                </a:rPr>
                                <m:t>−1</m:t>
                              </m:r>
                            </m:e>
                          </m:d>
                          <m:r>
                            <a:rPr lang="en-US" sz="2000" i="1">
                              <a:solidFill>
                                <a:srgbClr val="000000"/>
                              </a:solidFill>
                              <a:latin typeface="Cambria Math" panose="02040503050406030204" pitchFamily="18" charset="0"/>
                            </a:rPr>
                            <m:t>×...×</m:t>
                          </m:r>
                          <m:d>
                            <m:dPr>
                              <m:begChr m:val="["/>
                              <m:endChr m:val="]"/>
                              <m:ctrlPr>
                                <a:rPr lang="en-US" sz="2000" i="1">
                                  <a:solidFill>
                                    <a:srgbClr val="000000"/>
                                  </a:solidFill>
                                  <a:latin typeface="Cambria Math" panose="02040503050406030204" pitchFamily="18" charset="0"/>
                                </a:rPr>
                              </m:ctrlPr>
                            </m:dPr>
                            <m:e>
                              <m:r>
                                <a:rPr lang="en-US" sz="2000" i="1">
                                  <a:solidFill>
                                    <a:srgbClr val="000000"/>
                                  </a:solidFill>
                                  <a:latin typeface="Cambria Math" panose="02040503050406030204" pitchFamily="18" charset="0"/>
                                </a:rPr>
                                <m:t>𝑁</m:t>
                              </m:r>
                              <m:r>
                                <a:rPr lang="en-US" sz="2000" i="1">
                                  <a:solidFill>
                                    <a:srgbClr val="000000"/>
                                  </a:solidFill>
                                  <a:latin typeface="Cambria Math" panose="02040503050406030204" pitchFamily="18" charset="0"/>
                                </a:rPr>
                                <m:t>−</m:t>
                              </m:r>
                              <m:d>
                                <m:dPr>
                                  <m:ctrlPr>
                                    <a:rPr lang="en-US" sz="2000" i="1">
                                      <a:solidFill>
                                        <a:srgbClr val="000000"/>
                                      </a:solidFill>
                                      <a:latin typeface="Cambria Math" panose="02040503050406030204" pitchFamily="18" charset="0"/>
                                    </a:rPr>
                                  </m:ctrlPr>
                                </m:dPr>
                                <m:e>
                                  <m:r>
                                    <a:rPr lang="en-US" sz="2000" i="1">
                                      <a:solidFill>
                                        <a:srgbClr val="000000"/>
                                      </a:solidFill>
                                      <a:latin typeface="Cambria Math" panose="02040503050406030204" pitchFamily="18" charset="0"/>
                                    </a:rPr>
                                    <m:t>𝑛</m:t>
                                  </m:r>
                                  <m:r>
                                    <a:rPr lang="en-US" sz="2000" i="1">
                                      <a:solidFill>
                                        <a:srgbClr val="000000"/>
                                      </a:solidFill>
                                      <a:latin typeface="Cambria Math" panose="02040503050406030204" pitchFamily="18" charset="0"/>
                                    </a:rPr>
                                    <m:t>−1</m:t>
                                  </m:r>
                                </m:e>
                              </m:d>
                            </m:e>
                          </m:d>
                        </m:num>
                        <m:den>
                          <m:r>
                            <a:rPr lang="en-US" sz="2000" i="1">
                              <a:solidFill>
                                <a:srgbClr val="000000"/>
                              </a:solidFill>
                              <a:latin typeface="Cambria Math" panose="02040503050406030204" pitchFamily="18" charset="0"/>
                            </a:rPr>
                            <m:t>𝑛</m:t>
                          </m:r>
                          <m:r>
                            <a:rPr lang="en-US" sz="2000" i="1">
                              <a:solidFill>
                                <a:srgbClr val="000000"/>
                              </a:solidFill>
                              <a:latin typeface="Cambria Math" panose="02040503050406030204" pitchFamily="18" charset="0"/>
                            </a:rPr>
                            <m:t>×...×3×2×1</m:t>
                          </m:r>
                        </m:den>
                      </m:f>
                      <m:r>
                        <a:rPr lang="en-US" sz="2000" i="1">
                          <a:solidFill>
                            <a:srgbClr val="000000"/>
                          </a:solidFill>
                          <a:latin typeface="Cambria Math" panose="02040503050406030204" pitchFamily="18" charset="0"/>
                        </a:rPr>
                        <m:t>=</m:t>
                      </m:r>
                      <m:f>
                        <m:fPr>
                          <m:ctrlPr>
                            <a:rPr lang="en-US" sz="2000" i="1">
                              <a:solidFill>
                                <a:srgbClr val="000000"/>
                              </a:solidFill>
                              <a:latin typeface="Cambria Math" panose="02040503050406030204" pitchFamily="18" charset="0"/>
                            </a:rPr>
                          </m:ctrlPr>
                        </m:fPr>
                        <m:num>
                          <m:r>
                            <a:rPr lang="en-US" sz="2000" i="1">
                              <a:solidFill>
                                <a:srgbClr val="000000"/>
                              </a:solidFill>
                              <a:latin typeface="Cambria Math" panose="02040503050406030204" pitchFamily="18" charset="0"/>
                            </a:rPr>
                            <m:t>𝑁</m:t>
                          </m:r>
                          <m:r>
                            <a:rPr lang="en-US" sz="2000" i="1">
                              <a:solidFill>
                                <a:srgbClr val="000000"/>
                              </a:solidFill>
                              <a:latin typeface="Cambria Math" panose="02040503050406030204" pitchFamily="18" charset="0"/>
                            </a:rPr>
                            <m:t>!</m:t>
                          </m:r>
                        </m:num>
                        <m:den>
                          <m:r>
                            <a:rPr lang="en-US" sz="2000" i="1">
                              <a:solidFill>
                                <a:srgbClr val="000000"/>
                              </a:solidFill>
                              <a:latin typeface="Cambria Math" panose="02040503050406030204" pitchFamily="18" charset="0"/>
                            </a:rPr>
                            <m:t>𝑛</m:t>
                          </m:r>
                          <m:r>
                            <a:rPr lang="en-US" sz="2000" i="1">
                              <a:solidFill>
                                <a:srgbClr val="000000"/>
                              </a:solidFill>
                              <a:latin typeface="Cambria Math" panose="02040503050406030204" pitchFamily="18" charset="0"/>
                            </a:rPr>
                            <m:t>!</m:t>
                          </m:r>
                          <m:d>
                            <m:dPr>
                              <m:ctrlPr>
                                <a:rPr lang="en-US" sz="2000" i="1">
                                  <a:solidFill>
                                    <a:srgbClr val="000000"/>
                                  </a:solidFill>
                                  <a:latin typeface="Cambria Math" panose="02040503050406030204" pitchFamily="18" charset="0"/>
                                </a:rPr>
                              </m:ctrlPr>
                            </m:dPr>
                            <m:e>
                              <m:r>
                                <a:rPr lang="en-US" sz="2000" i="1">
                                  <a:solidFill>
                                    <a:srgbClr val="000000"/>
                                  </a:solidFill>
                                  <a:latin typeface="Cambria Math" panose="02040503050406030204" pitchFamily="18" charset="0"/>
                                </a:rPr>
                                <m:t>𝑁</m:t>
                              </m:r>
                              <m:r>
                                <a:rPr lang="en-US" sz="2000" i="1">
                                  <a:solidFill>
                                    <a:srgbClr val="000000"/>
                                  </a:solidFill>
                                  <a:latin typeface="Cambria Math" panose="02040503050406030204" pitchFamily="18" charset="0"/>
                                </a:rPr>
                                <m:t>−</m:t>
                              </m:r>
                              <m:r>
                                <a:rPr lang="en-US" sz="2000" i="1">
                                  <a:solidFill>
                                    <a:srgbClr val="000000"/>
                                  </a:solidFill>
                                  <a:latin typeface="Cambria Math" panose="02040503050406030204" pitchFamily="18" charset="0"/>
                                </a:rPr>
                                <m:t>𝑛</m:t>
                              </m:r>
                            </m:e>
                          </m:d>
                          <m:r>
                            <a:rPr lang="en-US" sz="2000" i="1">
                              <a:solidFill>
                                <a:srgbClr val="000000"/>
                              </a:solidFill>
                              <a:latin typeface="Cambria Math" panose="02040503050406030204" pitchFamily="18" charset="0"/>
                            </a:rPr>
                            <m:t>!</m:t>
                          </m:r>
                        </m:den>
                      </m:f>
                      <m:r>
                        <m:rPr>
                          <m:aln/>
                        </m:rPr>
                        <a:rPr lang="en-US" sz="2000" i="1">
                          <a:solidFill>
                            <a:srgbClr val="000000"/>
                          </a:solidFill>
                          <a:latin typeface="Cambria Math" panose="02040503050406030204" pitchFamily="18" charset="0"/>
                        </a:rPr>
                        <m:t>=</m:t>
                      </m:r>
                      <m:d>
                        <m:dPr>
                          <m:ctrlPr>
                            <a:rPr lang="en-US" sz="2000" i="1">
                              <a:solidFill>
                                <a:srgbClr val="000000"/>
                              </a:solidFill>
                              <a:latin typeface="Cambria Math" panose="02040503050406030204" pitchFamily="18" charset="0"/>
                            </a:rPr>
                          </m:ctrlPr>
                        </m:dPr>
                        <m:e>
                          <m:m>
                            <m:mPr>
                              <m:plcHide m:val="on"/>
                              <m:mcs>
                                <m:mc>
                                  <m:mcPr>
                                    <m:count m:val="1"/>
                                    <m:mcJc m:val="center"/>
                                  </m:mcPr>
                                </m:mc>
                              </m:mcs>
                              <m:ctrlPr>
                                <a:rPr lang="en-US" sz="2000" i="1">
                                  <a:solidFill>
                                    <a:srgbClr val="000000"/>
                                  </a:solidFill>
                                  <a:latin typeface="Cambria Math" panose="02040503050406030204" pitchFamily="18" charset="0"/>
                                </a:rPr>
                              </m:ctrlPr>
                            </m:mPr>
                            <m:mr>
                              <m:e>
                                <m:r>
                                  <a:rPr lang="en-US" sz="2000" i="1">
                                    <a:solidFill>
                                      <a:srgbClr val="000000"/>
                                    </a:solidFill>
                                    <a:latin typeface="Cambria Math" panose="02040503050406030204" pitchFamily="18" charset="0"/>
                                  </a:rPr>
                                  <m:t>𝑁</m:t>
                                </m:r>
                              </m:e>
                            </m:mr>
                            <m:mr>
                              <m:e>
                                <m:r>
                                  <a:rPr lang="en-US" sz="2000" i="1">
                                    <a:solidFill>
                                      <a:srgbClr val="000000"/>
                                    </a:solidFill>
                                    <a:latin typeface="Cambria Math" panose="02040503050406030204" pitchFamily="18" charset="0"/>
                                  </a:rPr>
                                  <m:t>𝑛</m:t>
                                </m:r>
                              </m:e>
                            </m:mr>
                          </m:m>
                        </m:e>
                      </m:d>
                    </m:oMath>
                  </m:oMathPara>
                </a14:m>
                <a:endParaRPr lang="en-US" sz="2000" dirty="0"/>
              </a:p>
            </p:txBody>
          </p:sp>
        </mc:Choice>
        <mc:Fallback xmlns="">
          <p:sp>
            <p:nvSpPr>
              <p:cNvPr id="4103" name="Object 49"/>
              <p:cNvSpPr txBox="1">
                <a:spLocks noRot="1" noChangeAspect="1" noMove="1" noResize="1" noEditPoints="1" noAdjustHandles="1" noChangeArrowheads="1" noChangeShapeType="1" noTextEdit="1"/>
              </p:cNvSpPr>
              <p:nvPr/>
            </p:nvSpPr>
            <p:spPr bwMode="auto">
              <a:xfrm>
                <a:off x="895350" y="3053423"/>
                <a:ext cx="5219700" cy="1512887"/>
              </a:xfrm>
              <a:prstGeom prst="rect">
                <a:avLst/>
              </a:prstGeom>
              <a:blipFill>
                <a:blip r:embed="rId4"/>
                <a:stretch>
                  <a:fillRect/>
                </a:stretch>
              </a:blipFill>
              <a:ln>
                <a:noFill/>
              </a:ln>
            </p:spPr>
            <p:txBody>
              <a:bodyPr/>
              <a:lstStyle/>
              <a:p>
                <a:r>
                  <a:rPr lang="en-US">
                    <a:noFill/>
                  </a:rPr>
                  <a:t> </a:t>
                </a:r>
              </a:p>
            </p:txBody>
          </p:sp>
        </mc:Fallback>
      </mc:AlternateContent>
      <p:sp>
        <p:nvSpPr>
          <p:cNvPr id="4108" name="Rectangle 50"/>
          <p:cNvSpPr>
            <a:spLocks noChangeArrowheads="1"/>
          </p:cNvSpPr>
          <p:nvPr/>
        </p:nvSpPr>
        <p:spPr bwMode="auto">
          <a:xfrm>
            <a:off x="533400" y="4724051"/>
            <a:ext cx="3276600" cy="1015663"/>
          </a:xfrm>
          <a:prstGeom prst="rect">
            <a:avLst/>
          </a:prstGeom>
          <a:noFill/>
          <a:ln w="9525">
            <a:noFill/>
            <a:miter lim="800000"/>
            <a:headEnd/>
            <a:tailEnd/>
          </a:ln>
        </p:spPr>
        <p:txBody>
          <a:bodyPr>
            <a:spAutoFit/>
          </a:bodyPr>
          <a:lstStyle/>
          <a:p>
            <a:r>
              <a:rPr lang="en-US" sz="2000" dirty="0">
                <a:cs typeface="Times New Roman" panose="02020603050405020304" pitchFamily="18" charset="0"/>
                <a:sym typeface="Symbol" pitchFamily="18" charset="2"/>
              </a:rPr>
              <a:t>The multiplicity of a macrostate of a two-state paramagnet with (</a:t>
            </a:r>
            <a:r>
              <a:rPr lang="en-US" sz="2000" i="1" dirty="0">
                <a:cs typeface="Times New Roman" panose="02020603050405020304" pitchFamily="18" charset="0"/>
                <a:sym typeface="Symbol" pitchFamily="18" charset="2"/>
              </a:rPr>
              <a:t>N</a:t>
            </a:r>
            <a:r>
              <a:rPr lang="en-US" sz="2000" dirty="0">
                <a:cs typeface="Times New Roman" panose="02020603050405020304" pitchFamily="18" charset="0"/>
                <a:sym typeface="Symbol" pitchFamily="18" charset="2"/>
              </a:rPr>
              <a:t>, </a:t>
            </a:r>
            <a:r>
              <a:rPr lang="en-US" sz="2000" i="1" dirty="0">
                <a:cs typeface="Times New Roman" panose="02020603050405020304" pitchFamily="18" charset="0"/>
                <a:sym typeface="Symbol" pitchFamily="18" charset="2"/>
              </a:rPr>
              <a:t>N</a:t>
            </a:r>
            <a:r>
              <a:rPr lang="en-US" sz="2000" baseline="-25000" dirty="0">
                <a:cs typeface="Times New Roman" panose="02020603050405020304" pitchFamily="18" charset="0"/>
                <a:sym typeface="Symbol" pitchFamily="18" charset="2"/>
              </a:rPr>
              <a:t></a:t>
            </a:r>
            <a:r>
              <a:rPr lang="en-US" sz="2000" dirty="0">
                <a:cs typeface="Times New Roman" panose="02020603050405020304" pitchFamily="18" charset="0"/>
                <a:sym typeface="Symbol" pitchFamily="18" charset="2"/>
              </a:rPr>
              <a:t>): </a:t>
            </a:r>
          </a:p>
        </p:txBody>
      </p:sp>
      <p:sp>
        <p:nvSpPr>
          <p:cNvPr id="3" name="TextBox 2">
            <a:extLst>
              <a:ext uri="{FF2B5EF4-FFF2-40B4-BE49-F238E27FC236}">
                <a16:creationId xmlns:a16="http://schemas.microsoft.com/office/drawing/2014/main" id="{5D813A8F-6339-4B84-B41D-6EB632A09C97}"/>
              </a:ext>
            </a:extLst>
          </p:cNvPr>
          <p:cNvSpPr txBox="1"/>
          <p:nvPr/>
        </p:nvSpPr>
        <p:spPr>
          <a:xfrm>
            <a:off x="381000" y="5886767"/>
            <a:ext cx="8610242" cy="400110"/>
          </a:xfrm>
          <a:prstGeom prst="rect">
            <a:avLst/>
          </a:prstGeom>
          <a:noFill/>
        </p:spPr>
        <p:txBody>
          <a:bodyPr wrap="none" rtlCol="0">
            <a:spAutoFit/>
          </a:bodyPr>
          <a:lstStyle/>
          <a:p>
            <a:r>
              <a:rPr lang="en-US" sz="2000" b="1" dirty="0">
                <a:solidFill>
                  <a:srgbClr val="FF0000"/>
                </a:solidFill>
              </a:rPr>
              <a:t>In Physics: specifying the macrostate of a system = specifying its total energy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0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0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0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08"/>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0"/>
                                  </p:stCondLst>
                                  <p:childTnLst>
                                    <p:set>
                                      <p:cBhvr>
                                        <p:cTn id="21" dur="1" fill="hold">
                                          <p:stCondLst>
                                            <p:cond delay="0"/>
                                          </p:stCondLst>
                                        </p:cTn>
                                        <p:tgtEl>
                                          <p:spTgt spid="409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6" grpId="0"/>
      <p:bldP spid="4107" grpId="0"/>
      <p:bldP spid="4103" grpId="0"/>
      <p:bldP spid="4108"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3">
            <a:extLst>
              <a:ext uri="{FF2B5EF4-FFF2-40B4-BE49-F238E27FC236}">
                <a16:creationId xmlns:a16="http://schemas.microsoft.com/office/drawing/2014/main" id="{16CF961B-0F40-4CC7-8534-9B8B6B150503}"/>
              </a:ext>
            </a:extLst>
          </p:cNvPr>
          <p:cNvSpPr>
            <a:spLocks noChangeArrowheads="1"/>
          </p:cNvSpPr>
          <p:nvPr/>
        </p:nvSpPr>
        <p:spPr bwMode="auto">
          <a:xfrm>
            <a:off x="333381" y="893613"/>
            <a:ext cx="3581399" cy="707886"/>
          </a:xfrm>
          <a:prstGeom prst="rect">
            <a:avLst/>
          </a:prstGeom>
          <a:noFill/>
          <a:ln w="9525">
            <a:noFill/>
            <a:miter lim="800000"/>
            <a:headEnd/>
            <a:tailEnd/>
          </a:ln>
        </p:spPr>
        <p:txBody>
          <a:bodyPr wrap="square">
            <a:spAutoFit/>
          </a:bodyPr>
          <a:lstStyle/>
          <a:p>
            <a:pPr algn="ctr"/>
            <a:r>
              <a:rPr lang="en-US" sz="2000" dirty="0">
                <a:cs typeface="Times New Roman" panose="02020603050405020304" pitchFamily="18" charset="0"/>
                <a:sym typeface="Symbol" pitchFamily="18" charset="2"/>
              </a:rPr>
              <a:t>The total magnetic moment:</a:t>
            </a:r>
          </a:p>
          <a:p>
            <a:pPr algn="ctr"/>
            <a:r>
              <a:rPr lang="en-US" sz="2000" dirty="0">
                <a:cs typeface="Times New Roman" panose="02020603050405020304" pitchFamily="18" charset="0"/>
                <a:sym typeface="Symbol" pitchFamily="18" charset="2"/>
              </a:rPr>
              <a:t>(a macroscopic observable)</a:t>
            </a:r>
          </a:p>
        </p:txBody>
      </p:sp>
      <p:graphicFrame>
        <p:nvGraphicFramePr>
          <p:cNvPr id="6" name="Object 49">
            <a:extLst>
              <a:ext uri="{FF2B5EF4-FFF2-40B4-BE49-F238E27FC236}">
                <a16:creationId xmlns:a16="http://schemas.microsoft.com/office/drawing/2014/main" id="{E8C1A6B6-E81E-4331-915E-561EB9C70DB7}"/>
              </a:ext>
            </a:extLst>
          </p:cNvPr>
          <p:cNvGraphicFramePr>
            <a:graphicFrameLocks noChangeAspect="1"/>
          </p:cNvGraphicFramePr>
          <p:nvPr>
            <p:extLst>
              <p:ext uri="{D42A27DB-BD31-4B8C-83A1-F6EECF244321}">
                <p14:modId xmlns:p14="http://schemas.microsoft.com/office/powerpoint/2010/main" val="2283564865"/>
              </p:ext>
            </p:extLst>
          </p:nvPr>
        </p:nvGraphicFramePr>
        <p:xfrm>
          <a:off x="2621204" y="1678777"/>
          <a:ext cx="5389563" cy="441325"/>
        </p:xfrm>
        <a:graphic>
          <a:graphicData uri="http://schemas.openxmlformats.org/presentationml/2006/ole">
            <mc:AlternateContent xmlns:mc="http://schemas.openxmlformats.org/markup-compatibility/2006">
              <mc:Choice xmlns:v="urn:schemas-microsoft-com:vml" Requires="v">
                <p:oleObj name="Equation" r:id="rId2" imgW="3098520" imgH="253800" progId="Equation.3">
                  <p:embed/>
                </p:oleObj>
              </mc:Choice>
              <mc:Fallback>
                <p:oleObj name="Equation" r:id="rId2" imgW="3098520" imgH="253800" progId="Equation.3">
                  <p:embed/>
                  <p:pic>
                    <p:nvPicPr>
                      <p:cNvPr id="6" name="Object 49">
                        <a:extLst>
                          <a:ext uri="{FF2B5EF4-FFF2-40B4-BE49-F238E27FC236}">
                            <a16:creationId xmlns:a16="http://schemas.microsoft.com/office/drawing/2014/main" id="{E8C1A6B6-E81E-4331-915E-561EB9C70D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1204" y="1678777"/>
                        <a:ext cx="5389563" cy="441325"/>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44">
            <a:extLst>
              <a:ext uri="{FF2B5EF4-FFF2-40B4-BE49-F238E27FC236}">
                <a16:creationId xmlns:a16="http://schemas.microsoft.com/office/drawing/2014/main" id="{E9D9B09D-DFEF-4AD7-B713-1BF1663102EA}"/>
              </a:ext>
            </a:extLst>
          </p:cNvPr>
          <p:cNvSpPr>
            <a:spLocks noChangeArrowheads="1"/>
          </p:cNvSpPr>
          <p:nvPr/>
        </p:nvSpPr>
        <p:spPr bwMode="auto">
          <a:xfrm>
            <a:off x="279590" y="2296348"/>
            <a:ext cx="3581400" cy="707886"/>
          </a:xfrm>
          <a:prstGeom prst="rect">
            <a:avLst/>
          </a:prstGeom>
          <a:noFill/>
          <a:ln w="9525">
            <a:noFill/>
            <a:miter lim="800000"/>
            <a:headEnd/>
            <a:tailEnd/>
          </a:ln>
        </p:spPr>
        <p:txBody>
          <a:bodyPr>
            <a:spAutoFit/>
          </a:bodyPr>
          <a:lstStyle/>
          <a:p>
            <a:pPr algn="ctr"/>
            <a:r>
              <a:rPr lang="en-US" sz="2000" dirty="0">
                <a:cs typeface="Times New Roman" panose="02020603050405020304" pitchFamily="18" charset="0"/>
                <a:sym typeface="Symbol" pitchFamily="18" charset="2"/>
              </a:rPr>
              <a:t>The energy of a single dipole in the external magnetic field:</a:t>
            </a:r>
          </a:p>
        </p:txBody>
      </p:sp>
      <mc:AlternateContent xmlns:mc="http://schemas.openxmlformats.org/markup-compatibility/2006" xmlns:a14="http://schemas.microsoft.com/office/drawing/2010/main">
        <mc:Choice Requires="a14">
          <p:sp>
            <p:nvSpPr>
              <p:cNvPr id="8" name="Object 45">
                <a:extLst>
                  <a:ext uri="{FF2B5EF4-FFF2-40B4-BE49-F238E27FC236}">
                    <a16:creationId xmlns:a16="http://schemas.microsoft.com/office/drawing/2014/main" id="{B371AC85-D2F7-4620-B9E6-ACCE9BFD821B}"/>
                  </a:ext>
                </a:extLst>
              </p:cNvPr>
              <p:cNvSpPr txBox="1"/>
              <p:nvPr/>
            </p:nvSpPr>
            <p:spPr bwMode="auto">
              <a:xfrm>
                <a:off x="3774886" y="2392024"/>
                <a:ext cx="1594227" cy="642938"/>
              </a:xfrm>
              <a:prstGeom prst="rect">
                <a:avLst/>
              </a:prstGeom>
              <a:noFill/>
              <a:ln>
                <a:noFill/>
              </a:ln>
            </p:spPr>
            <p:txBody>
              <a:bodyPr>
                <a:normAutofit fontScale="85000" lnSpcReduction="10000"/>
              </a:bodyPr>
              <a:lstStyle/>
              <a:p>
                <a:pPr/>
                <a14:m>
                  <m:oMathPara xmlns:m="http://schemas.openxmlformats.org/officeDocument/2006/math">
                    <m:oMathParaPr>
                      <m:jc m:val="left"/>
                    </m:oMathParaPr>
                    <m:oMath xmlns:m="http://schemas.openxmlformats.org/officeDocument/2006/math">
                      <m:r>
                        <a:rPr lang="en-US" sz="2400" i="1">
                          <a:solidFill>
                            <a:srgbClr val="000000"/>
                          </a:solidFill>
                          <a:latin typeface="Cambria Math" panose="02040503050406030204" pitchFamily="18" charset="0"/>
                        </a:rPr>
                        <m:t> </m:t>
                      </m:r>
                      <m:sSub>
                        <m:sSubPr>
                          <m:ctrlPr>
                            <a:rPr lang="en-US" sz="2400" i="1">
                              <a:solidFill>
                                <a:srgbClr val="000000"/>
                              </a:solidFill>
                              <a:latin typeface="Cambria Math" panose="02040503050406030204" pitchFamily="18" charset="0"/>
                            </a:rPr>
                          </m:ctrlPr>
                        </m:sSubPr>
                        <m:e>
                          <m:r>
                            <a:rPr lang="en-US" sz="2400" i="1">
                              <a:solidFill>
                                <a:srgbClr val="000000"/>
                              </a:solidFill>
                              <a:latin typeface="Cambria Math" panose="02040503050406030204" pitchFamily="18" charset="0"/>
                            </a:rPr>
                            <m:t>𝜀</m:t>
                          </m:r>
                        </m:e>
                        <m:sub>
                          <m:r>
                            <a:rPr lang="en-US" sz="2400" i="1">
                              <a:solidFill>
                                <a:srgbClr val="000000"/>
                              </a:solidFill>
                              <a:latin typeface="Cambria Math" panose="02040503050406030204" pitchFamily="18" charset="0"/>
                            </a:rPr>
                            <m:t>𝑖</m:t>
                          </m:r>
                        </m:sub>
                      </m:sSub>
                      <m:r>
                        <a:rPr lang="en-US"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acc>
                            <m:accPr>
                              <m:chr m:val="⃗"/>
                              <m:ctrlPr>
                                <a:rPr lang="en-US" sz="2400" i="1">
                                  <a:solidFill>
                                    <a:srgbClr val="000000"/>
                                  </a:solidFill>
                                  <a:latin typeface="Cambria Math" panose="02040503050406030204" pitchFamily="18" charset="0"/>
                                </a:rPr>
                              </m:ctrlPr>
                            </m:accPr>
                            <m:e>
                              <m:r>
                                <a:rPr lang="en-US" sz="2400" i="1">
                                  <a:solidFill>
                                    <a:srgbClr val="000000"/>
                                  </a:solidFill>
                                  <a:latin typeface="Cambria Math" panose="02040503050406030204" pitchFamily="18" charset="0"/>
                                </a:rPr>
                                <m:t>𝜇</m:t>
                              </m:r>
                            </m:e>
                          </m:acc>
                        </m:e>
                        <m:sub>
                          <m:r>
                            <a:rPr lang="en-US" sz="2400" i="1">
                              <a:solidFill>
                                <a:srgbClr val="000000"/>
                              </a:solidFill>
                              <a:latin typeface="Cambria Math" panose="02040503050406030204" pitchFamily="18" charset="0"/>
                            </a:rPr>
                            <m:t>𝑖</m:t>
                          </m:r>
                        </m:sub>
                      </m:sSub>
                      <m:r>
                        <a:rPr lang="en-US" sz="2400" i="1">
                          <a:solidFill>
                            <a:srgbClr val="000000"/>
                          </a:solidFill>
                          <a:latin typeface="Cambria Math" panose="02040503050406030204" pitchFamily="18" charset="0"/>
                        </a:rPr>
                        <m:t>⋅</m:t>
                      </m:r>
                      <m:acc>
                        <m:accPr>
                          <m:chr m:val="⃗"/>
                          <m:ctrlPr>
                            <a:rPr lang="en-US" sz="2400" i="1">
                              <a:solidFill>
                                <a:srgbClr val="000000"/>
                              </a:solidFill>
                              <a:latin typeface="Cambria Math" panose="02040503050406030204" pitchFamily="18" charset="0"/>
                            </a:rPr>
                          </m:ctrlPr>
                        </m:accPr>
                        <m:e>
                          <m:r>
                            <a:rPr lang="en-US" sz="2400" i="1">
                              <a:solidFill>
                                <a:srgbClr val="000000"/>
                              </a:solidFill>
                              <a:latin typeface="Cambria Math" panose="02040503050406030204" pitchFamily="18" charset="0"/>
                            </a:rPr>
                            <m:t>𝐵</m:t>
                          </m:r>
                        </m:e>
                      </m:acc>
                    </m:oMath>
                  </m:oMathPara>
                </a14:m>
                <a:endParaRPr lang="en-US" sz="2400" dirty="0"/>
              </a:p>
            </p:txBody>
          </p:sp>
        </mc:Choice>
        <mc:Fallback xmlns="">
          <p:sp>
            <p:nvSpPr>
              <p:cNvPr id="8" name="Object 45">
                <a:extLst>
                  <a:ext uri="{FF2B5EF4-FFF2-40B4-BE49-F238E27FC236}">
                    <a16:creationId xmlns:a16="http://schemas.microsoft.com/office/drawing/2014/main" id="{B371AC85-D2F7-4620-B9E6-ACCE9BFD821B}"/>
                  </a:ext>
                </a:extLst>
              </p:cNvPr>
              <p:cNvSpPr txBox="1">
                <a:spLocks noRot="1" noChangeAspect="1" noMove="1" noResize="1" noEditPoints="1" noAdjustHandles="1" noChangeArrowheads="1" noChangeShapeType="1" noTextEdit="1"/>
              </p:cNvSpPr>
              <p:nvPr/>
            </p:nvSpPr>
            <p:spPr bwMode="auto">
              <a:xfrm>
                <a:off x="3774886" y="2392024"/>
                <a:ext cx="1594227" cy="642938"/>
              </a:xfrm>
              <a:prstGeom prst="rect">
                <a:avLst/>
              </a:prstGeom>
              <a:blipFill>
                <a:blip r:embed="rId4"/>
                <a:stretch>
                  <a:fillRect t="-4717"/>
                </a:stretch>
              </a:blipFill>
              <a:ln>
                <a:noFill/>
              </a:ln>
            </p:spPr>
            <p:txBody>
              <a:bodyPr/>
              <a:lstStyle/>
              <a:p>
                <a:r>
                  <a:rPr lang="en-US">
                    <a:noFill/>
                  </a:rPr>
                  <a:t> </a:t>
                </a:r>
              </a:p>
            </p:txBody>
          </p:sp>
        </mc:Fallback>
      </mc:AlternateContent>
      <p:sp>
        <p:nvSpPr>
          <p:cNvPr id="9" name="Rectangle 42">
            <a:extLst>
              <a:ext uri="{FF2B5EF4-FFF2-40B4-BE49-F238E27FC236}">
                <a16:creationId xmlns:a16="http://schemas.microsoft.com/office/drawing/2014/main" id="{1BA6B4A3-9AF2-4445-B2CC-D9274CF4F689}"/>
              </a:ext>
            </a:extLst>
          </p:cNvPr>
          <p:cNvSpPr>
            <a:spLocks noChangeArrowheads="1"/>
          </p:cNvSpPr>
          <p:nvPr/>
        </p:nvSpPr>
        <p:spPr bwMode="auto">
          <a:xfrm>
            <a:off x="5672322" y="2257876"/>
            <a:ext cx="3048000" cy="784830"/>
          </a:xfrm>
          <a:prstGeom prst="rect">
            <a:avLst/>
          </a:prstGeom>
          <a:noFill/>
          <a:ln w="9525">
            <a:noFill/>
            <a:miter lim="800000"/>
            <a:headEnd/>
            <a:tailEnd/>
          </a:ln>
        </p:spPr>
        <p:txBody>
          <a:bodyPr>
            <a:spAutoFit/>
          </a:bodyPr>
          <a:lstStyle/>
          <a:p>
            <a:pPr>
              <a:spcBef>
                <a:spcPct val="50000"/>
              </a:spcBef>
            </a:pPr>
            <a:r>
              <a:rPr lang="en-US" dirty="0">
                <a:cs typeface="Times New Roman" panose="02020603050405020304" pitchFamily="18" charset="0"/>
                <a:sym typeface="Symbol" pitchFamily="18" charset="2"/>
              </a:rPr>
              <a:t>- </a:t>
            </a:r>
            <a:r>
              <a:rPr lang="en-US" i="1" dirty="0">
                <a:cs typeface="Times New Roman" panose="02020603050405020304" pitchFamily="18" charset="0"/>
                <a:sym typeface="Symbol" pitchFamily="18" charset="2"/>
              </a:rPr>
              <a:t>B</a:t>
            </a:r>
            <a:r>
              <a:rPr lang="en-US" dirty="0">
                <a:cs typeface="Times New Roman" panose="02020603050405020304" pitchFamily="18" charset="0"/>
                <a:sym typeface="Symbol" pitchFamily="18" charset="2"/>
              </a:rPr>
              <a:t>  for </a:t>
            </a:r>
            <a:r>
              <a:rPr lang="en-US" i="1" dirty="0">
                <a:cs typeface="Times New Roman" panose="02020603050405020304" pitchFamily="18" charset="0"/>
                <a:sym typeface="Symbol" pitchFamily="18" charset="2"/>
              </a:rPr>
              <a:t></a:t>
            </a:r>
            <a:r>
              <a:rPr lang="en-US" dirty="0">
                <a:cs typeface="Times New Roman" panose="02020603050405020304" pitchFamily="18" charset="0"/>
                <a:sym typeface="Symbol" pitchFamily="18" charset="2"/>
              </a:rPr>
              <a:t> parallel to </a:t>
            </a:r>
            <a:r>
              <a:rPr lang="en-US" b="1" i="1" dirty="0">
                <a:cs typeface="Times New Roman" panose="02020603050405020304" pitchFamily="18" charset="0"/>
                <a:sym typeface="Symbol" pitchFamily="18" charset="2"/>
              </a:rPr>
              <a:t>B</a:t>
            </a:r>
            <a:r>
              <a:rPr lang="en-US" dirty="0">
                <a:cs typeface="Times New Roman" panose="02020603050405020304" pitchFamily="18" charset="0"/>
                <a:sym typeface="Symbol" pitchFamily="18" charset="2"/>
              </a:rPr>
              <a:t>, </a:t>
            </a:r>
          </a:p>
          <a:p>
            <a:pPr>
              <a:spcBef>
                <a:spcPct val="50000"/>
              </a:spcBef>
            </a:pPr>
            <a:r>
              <a:rPr lang="en-US" i="1" dirty="0">
                <a:cs typeface="Times New Roman" panose="02020603050405020304" pitchFamily="18" charset="0"/>
                <a:sym typeface="Symbol" pitchFamily="18" charset="2"/>
              </a:rPr>
              <a:t>+B</a:t>
            </a:r>
            <a:r>
              <a:rPr lang="en-US" dirty="0">
                <a:cs typeface="Times New Roman" panose="02020603050405020304" pitchFamily="18" charset="0"/>
                <a:sym typeface="Symbol" pitchFamily="18" charset="2"/>
              </a:rPr>
              <a:t>  for </a:t>
            </a:r>
            <a:r>
              <a:rPr lang="en-US" b="1" i="1" dirty="0">
                <a:cs typeface="Times New Roman" panose="02020603050405020304" pitchFamily="18" charset="0"/>
                <a:sym typeface="Symbol" pitchFamily="18" charset="2"/>
              </a:rPr>
              <a:t></a:t>
            </a:r>
            <a:r>
              <a:rPr lang="en-US" dirty="0">
                <a:cs typeface="Times New Roman" panose="02020603050405020304" pitchFamily="18" charset="0"/>
                <a:sym typeface="Symbol" pitchFamily="18" charset="2"/>
              </a:rPr>
              <a:t> anti-parallel to </a:t>
            </a:r>
            <a:r>
              <a:rPr lang="en-US" b="1" i="1" dirty="0">
                <a:cs typeface="Times New Roman" panose="02020603050405020304" pitchFamily="18" charset="0"/>
                <a:sym typeface="Symbol" pitchFamily="18" charset="2"/>
              </a:rPr>
              <a:t>B</a:t>
            </a:r>
            <a:endParaRPr lang="en-US" dirty="0">
              <a:cs typeface="Times New Roman" panose="02020603050405020304" pitchFamily="18" charset="0"/>
              <a:sym typeface="Symbol" pitchFamily="18" charset="2"/>
            </a:endParaRPr>
          </a:p>
        </p:txBody>
      </p:sp>
      <p:sp>
        <p:nvSpPr>
          <p:cNvPr id="10" name="AutoShape 47">
            <a:extLst>
              <a:ext uri="{FF2B5EF4-FFF2-40B4-BE49-F238E27FC236}">
                <a16:creationId xmlns:a16="http://schemas.microsoft.com/office/drawing/2014/main" id="{7972B123-5CA2-44A4-BD19-A35F96675A2F}"/>
              </a:ext>
            </a:extLst>
          </p:cNvPr>
          <p:cNvSpPr>
            <a:spLocks/>
          </p:cNvSpPr>
          <p:nvPr/>
        </p:nvSpPr>
        <p:spPr bwMode="auto">
          <a:xfrm>
            <a:off x="5490556" y="2285882"/>
            <a:ext cx="76200" cy="685800"/>
          </a:xfrm>
          <a:prstGeom prst="leftBrace">
            <a:avLst>
              <a:gd name="adj1" fmla="val 75000"/>
              <a:gd name="adj2" fmla="val 50000"/>
            </a:avLst>
          </a:prstGeom>
          <a:noFill/>
          <a:ln w="9525">
            <a:solidFill>
              <a:schemeClr val="tx1"/>
            </a:solidFill>
            <a:round/>
            <a:headEnd/>
            <a:tailEnd/>
          </a:ln>
        </p:spPr>
        <p:txBody>
          <a:bodyPr wrap="none" anchor="ctr"/>
          <a:lstStyle/>
          <a:p>
            <a:endParaRPr lang="en-US" sz="2400"/>
          </a:p>
        </p:txBody>
      </p:sp>
      <p:sp>
        <p:nvSpPr>
          <p:cNvPr id="11" name="Rectangle 3">
            <a:extLst>
              <a:ext uri="{FF2B5EF4-FFF2-40B4-BE49-F238E27FC236}">
                <a16:creationId xmlns:a16="http://schemas.microsoft.com/office/drawing/2014/main" id="{11E328A2-9E71-4B27-BE1D-FF567D6579DE}"/>
              </a:ext>
            </a:extLst>
          </p:cNvPr>
          <p:cNvSpPr>
            <a:spLocks noChangeArrowheads="1"/>
          </p:cNvSpPr>
          <p:nvPr/>
        </p:nvSpPr>
        <p:spPr bwMode="auto">
          <a:xfrm>
            <a:off x="487913" y="5836020"/>
            <a:ext cx="3164753" cy="400110"/>
          </a:xfrm>
          <a:prstGeom prst="rect">
            <a:avLst/>
          </a:prstGeom>
          <a:noFill/>
          <a:ln w="9525">
            <a:noFill/>
            <a:miter lim="800000"/>
            <a:headEnd/>
            <a:tailEnd/>
          </a:ln>
        </p:spPr>
        <p:txBody>
          <a:bodyPr wrap="square">
            <a:spAutoFit/>
          </a:bodyPr>
          <a:lstStyle/>
          <a:p>
            <a:r>
              <a:rPr lang="en-US" sz="2000" dirty="0">
                <a:cs typeface="Times New Roman" panose="02020603050405020304" pitchFamily="18" charset="0"/>
              </a:rPr>
              <a:t>The energy of a macrostate:</a:t>
            </a:r>
          </a:p>
        </p:txBody>
      </p:sp>
      <p:graphicFrame>
        <p:nvGraphicFramePr>
          <p:cNvPr id="12" name="Object 48">
            <a:extLst>
              <a:ext uri="{FF2B5EF4-FFF2-40B4-BE49-F238E27FC236}">
                <a16:creationId xmlns:a16="http://schemas.microsoft.com/office/drawing/2014/main" id="{A74792F1-F745-4E2F-9B3C-29B275390467}"/>
              </a:ext>
            </a:extLst>
          </p:cNvPr>
          <p:cNvGraphicFramePr>
            <a:graphicFrameLocks noChangeAspect="1"/>
          </p:cNvGraphicFramePr>
          <p:nvPr>
            <p:extLst>
              <p:ext uri="{D42A27DB-BD31-4B8C-83A1-F6EECF244321}">
                <p14:modId xmlns:p14="http://schemas.microsoft.com/office/powerpoint/2010/main" val="4121262130"/>
              </p:ext>
            </p:extLst>
          </p:nvPr>
        </p:nvGraphicFramePr>
        <p:xfrm>
          <a:off x="3801146" y="5752619"/>
          <a:ext cx="4816475" cy="441325"/>
        </p:xfrm>
        <a:graphic>
          <a:graphicData uri="http://schemas.openxmlformats.org/presentationml/2006/ole">
            <mc:AlternateContent xmlns:mc="http://schemas.openxmlformats.org/markup-compatibility/2006">
              <mc:Choice xmlns:v="urn:schemas-microsoft-com:vml" Requires="v">
                <p:oleObj name="Equation" r:id="rId5" imgW="2768400" imgH="253800" progId="Equation.3">
                  <p:embed/>
                </p:oleObj>
              </mc:Choice>
              <mc:Fallback>
                <p:oleObj name="Equation" r:id="rId5" imgW="2768400" imgH="253800" progId="Equation.3">
                  <p:embed/>
                  <p:pic>
                    <p:nvPicPr>
                      <p:cNvPr id="12" name="Object 48">
                        <a:extLst>
                          <a:ext uri="{FF2B5EF4-FFF2-40B4-BE49-F238E27FC236}">
                            <a16:creationId xmlns:a16="http://schemas.microsoft.com/office/drawing/2014/main" id="{A74792F1-F745-4E2F-9B3C-29B27539046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01146" y="5752619"/>
                        <a:ext cx="4816475" cy="441325"/>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Rectangle 13">
            <a:extLst>
              <a:ext uri="{FF2B5EF4-FFF2-40B4-BE49-F238E27FC236}">
                <a16:creationId xmlns:a16="http://schemas.microsoft.com/office/drawing/2014/main" id="{13027F15-A345-460C-B47D-4261D1F6DBF2}"/>
              </a:ext>
            </a:extLst>
          </p:cNvPr>
          <p:cNvSpPr>
            <a:spLocks noChangeArrowheads="1"/>
          </p:cNvSpPr>
          <p:nvPr/>
        </p:nvSpPr>
        <p:spPr bwMode="auto">
          <a:xfrm>
            <a:off x="201524" y="402245"/>
            <a:ext cx="6007860" cy="400110"/>
          </a:xfrm>
          <a:prstGeom prst="rect">
            <a:avLst/>
          </a:prstGeom>
          <a:noFill/>
          <a:ln w="9525">
            <a:noFill/>
            <a:miter lim="800000"/>
            <a:headEnd/>
            <a:tailEnd/>
          </a:ln>
        </p:spPr>
        <p:txBody>
          <a:bodyPr wrap="square">
            <a:spAutoFit/>
          </a:bodyPr>
          <a:lstStyle/>
          <a:p>
            <a:pPr algn="ctr"/>
            <a:r>
              <a:rPr lang="en-US" sz="2000" b="1" dirty="0">
                <a:cs typeface="Times New Roman" panose="02020603050405020304" pitchFamily="18" charset="0"/>
                <a:sym typeface="Symbol" pitchFamily="18" charset="2"/>
              </a:rPr>
              <a:t> </a:t>
            </a:r>
            <a:r>
              <a:rPr lang="en-US" sz="2000" b="1" i="1" dirty="0">
                <a:cs typeface="Times New Roman" panose="02020603050405020304" pitchFamily="18" charset="0"/>
                <a:sym typeface="Symbol" pitchFamily="18" charset="2"/>
              </a:rPr>
              <a:t></a:t>
            </a:r>
            <a:r>
              <a:rPr lang="en-US" sz="2000" i="1" dirty="0">
                <a:cs typeface="Times New Roman" panose="02020603050405020304" pitchFamily="18" charset="0"/>
                <a:sym typeface="Symbol" pitchFamily="18" charset="2"/>
              </a:rPr>
              <a:t> </a:t>
            </a:r>
            <a:r>
              <a:rPr lang="en-US" sz="2000" dirty="0">
                <a:cs typeface="Times New Roman" panose="02020603050405020304" pitchFamily="18" charset="0"/>
                <a:sym typeface="Symbol" pitchFamily="18" charset="2"/>
              </a:rPr>
              <a:t>- the magnetic moment of an individual dipole (spin)</a:t>
            </a:r>
          </a:p>
        </p:txBody>
      </p:sp>
      <p:grpSp>
        <p:nvGrpSpPr>
          <p:cNvPr id="14" name="Group 13">
            <a:extLst>
              <a:ext uri="{FF2B5EF4-FFF2-40B4-BE49-F238E27FC236}">
                <a16:creationId xmlns:a16="http://schemas.microsoft.com/office/drawing/2014/main" id="{7A249F53-1191-4294-84B0-31E14ADF4C55}"/>
              </a:ext>
            </a:extLst>
          </p:cNvPr>
          <p:cNvGrpSpPr/>
          <p:nvPr/>
        </p:nvGrpSpPr>
        <p:grpSpPr>
          <a:xfrm>
            <a:off x="2119000" y="3227038"/>
            <a:ext cx="4172642" cy="2109470"/>
            <a:chOff x="247752" y="2286000"/>
            <a:chExt cx="3819423" cy="1908175"/>
          </a:xfrm>
        </p:grpSpPr>
        <p:sp>
          <p:nvSpPr>
            <p:cNvPr id="15" name="Line 6">
              <a:extLst>
                <a:ext uri="{FF2B5EF4-FFF2-40B4-BE49-F238E27FC236}">
                  <a16:creationId xmlns:a16="http://schemas.microsoft.com/office/drawing/2014/main" id="{A70F9D98-7A4B-42A9-B3B5-4A68D15385D6}"/>
                </a:ext>
              </a:extLst>
            </p:cNvPr>
            <p:cNvSpPr>
              <a:spLocks noChangeShapeType="1"/>
            </p:cNvSpPr>
            <p:nvPr/>
          </p:nvSpPr>
          <p:spPr bwMode="auto">
            <a:xfrm flipV="1">
              <a:off x="1066800" y="2393950"/>
              <a:ext cx="0" cy="636588"/>
            </a:xfrm>
            <a:prstGeom prst="line">
              <a:avLst/>
            </a:prstGeom>
            <a:noFill/>
            <a:ln w="25400">
              <a:solidFill>
                <a:srgbClr val="0000FF"/>
              </a:solidFill>
              <a:round/>
              <a:headEnd/>
              <a:tailEnd type="triangle" w="lg" len="med"/>
            </a:ln>
          </p:spPr>
          <p:txBody>
            <a:bodyPr/>
            <a:lstStyle/>
            <a:p>
              <a:endParaRPr lang="en-US"/>
            </a:p>
          </p:txBody>
        </p:sp>
        <mc:AlternateContent xmlns:mc="http://schemas.openxmlformats.org/markup-compatibility/2006" xmlns:a14="http://schemas.microsoft.com/office/drawing/2010/main">
          <mc:Choice Requires="a14">
            <p:sp>
              <p:nvSpPr>
                <p:cNvPr id="16" name="Object 7">
                  <a:extLst>
                    <a:ext uri="{FF2B5EF4-FFF2-40B4-BE49-F238E27FC236}">
                      <a16:creationId xmlns:a16="http://schemas.microsoft.com/office/drawing/2014/main" id="{5E311F9C-57A7-482D-9455-133A62185C2D}"/>
                    </a:ext>
                  </a:extLst>
                </p:cNvPr>
                <p:cNvSpPr txBox="1"/>
                <p:nvPr/>
              </p:nvSpPr>
              <p:spPr bwMode="auto">
                <a:xfrm>
                  <a:off x="657999" y="2402781"/>
                  <a:ext cx="361825" cy="482501"/>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acc>
                          <m:accPr>
                            <m:chr m:val="⃗"/>
                            <m:ctrlPr>
                              <a:rPr lang="en-US" sz="2000" i="1">
                                <a:solidFill>
                                  <a:srgbClr val="000000"/>
                                </a:solidFill>
                                <a:latin typeface="Cambria Math" panose="02040503050406030204" pitchFamily="18" charset="0"/>
                              </a:rPr>
                            </m:ctrlPr>
                          </m:accPr>
                          <m:e>
                            <m:r>
                              <a:rPr lang="en-US" sz="2000" i="1">
                                <a:solidFill>
                                  <a:srgbClr val="000000"/>
                                </a:solidFill>
                                <a:latin typeface="Cambria Math" panose="02040503050406030204" pitchFamily="18" charset="0"/>
                              </a:rPr>
                              <m:t>𝐵</m:t>
                            </m:r>
                          </m:e>
                        </m:acc>
                      </m:oMath>
                    </m:oMathPara>
                  </a14:m>
                  <a:endParaRPr lang="en-US" sz="2000" dirty="0"/>
                </a:p>
              </p:txBody>
            </p:sp>
          </mc:Choice>
          <mc:Fallback xmlns="">
            <p:sp>
              <p:nvSpPr>
                <p:cNvPr id="16" name="Object 7">
                  <a:extLst>
                    <a:ext uri="{FF2B5EF4-FFF2-40B4-BE49-F238E27FC236}">
                      <a16:creationId xmlns:a16="http://schemas.microsoft.com/office/drawing/2014/main" id="{5E311F9C-57A7-482D-9455-133A62185C2D}"/>
                    </a:ext>
                  </a:extLst>
                </p:cNvPr>
                <p:cNvSpPr txBox="1">
                  <a:spLocks noRot="1" noChangeAspect="1" noMove="1" noResize="1" noEditPoints="1" noAdjustHandles="1" noChangeArrowheads="1" noChangeShapeType="1" noTextEdit="1"/>
                </p:cNvSpPr>
                <p:nvPr/>
              </p:nvSpPr>
              <p:spPr bwMode="auto">
                <a:xfrm>
                  <a:off x="657999" y="2402781"/>
                  <a:ext cx="361825" cy="482501"/>
                </a:xfrm>
                <a:prstGeom prst="rect">
                  <a:avLst/>
                </a:prstGeom>
                <a:blipFill>
                  <a:blip r:embed="rId7"/>
                  <a:stretch>
                    <a:fillRect/>
                  </a:stretch>
                </a:blipFill>
              </p:spPr>
              <p:txBody>
                <a:bodyPr/>
                <a:lstStyle/>
                <a:p>
                  <a:r>
                    <a:rPr lang="en-US">
                      <a:noFill/>
                    </a:rPr>
                    <a:t> </a:t>
                  </a:r>
                </a:p>
              </p:txBody>
            </p:sp>
          </mc:Fallback>
        </mc:AlternateContent>
        <p:sp>
          <p:nvSpPr>
            <p:cNvPr id="17" name="Rectangle 12">
              <a:extLst>
                <a:ext uri="{FF2B5EF4-FFF2-40B4-BE49-F238E27FC236}">
                  <a16:creationId xmlns:a16="http://schemas.microsoft.com/office/drawing/2014/main" id="{E0AC1E7A-00F5-4451-98C3-1D31D2B60D8A}"/>
                </a:ext>
              </a:extLst>
            </p:cNvPr>
            <p:cNvSpPr>
              <a:spLocks noChangeArrowheads="1"/>
            </p:cNvSpPr>
            <p:nvPr/>
          </p:nvSpPr>
          <p:spPr bwMode="auto">
            <a:xfrm>
              <a:off x="1247775" y="2289175"/>
              <a:ext cx="2819400" cy="1905000"/>
            </a:xfrm>
            <a:prstGeom prst="rect">
              <a:avLst/>
            </a:prstGeom>
            <a:solidFill>
              <a:srgbClr val="FFFF99">
                <a:alpha val="50195"/>
              </a:srgbClr>
            </a:solidFill>
            <a:ln w="9525">
              <a:noFill/>
              <a:miter lim="800000"/>
              <a:headEnd/>
              <a:tailEnd/>
            </a:ln>
          </p:spPr>
          <p:txBody>
            <a:bodyPr wrap="none" anchor="ctr"/>
            <a:lstStyle/>
            <a:p>
              <a:endParaRPr lang="en-US" sz="2400"/>
            </a:p>
          </p:txBody>
        </p:sp>
        <p:sp>
          <p:nvSpPr>
            <p:cNvPr id="18" name="Line 14">
              <a:extLst>
                <a:ext uri="{FF2B5EF4-FFF2-40B4-BE49-F238E27FC236}">
                  <a16:creationId xmlns:a16="http://schemas.microsoft.com/office/drawing/2014/main" id="{3AB8BB02-0D3F-40E8-9BFC-517426996713}"/>
                </a:ext>
              </a:extLst>
            </p:cNvPr>
            <p:cNvSpPr>
              <a:spLocks noChangeShapeType="1"/>
            </p:cNvSpPr>
            <p:nvPr/>
          </p:nvSpPr>
          <p:spPr bwMode="auto">
            <a:xfrm flipV="1">
              <a:off x="2838450" y="2541588"/>
              <a:ext cx="1588" cy="1524000"/>
            </a:xfrm>
            <a:prstGeom prst="line">
              <a:avLst/>
            </a:prstGeom>
            <a:noFill/>
            <a:ln w="9525">
              <a:solidFill>
                <a:schemeClr val="tx1"/>
              </a:solidFill>
              <a:round/>
              <a:headEnd/>
              <a:tailEnd type="triangle" w="med" len="med"/>
            </a:ln>
          </p:spPr>
          <p:txBody>
            <a:bodyPr/>
            <a:lstStyle/>
            <a:p>
              <a:endParaRPr lang="en-US"/>
            </a:p>
          </p:txBody>
        </p:sp>
        <p:sp>
          <p:nvSpPr>
            <p:cNvPr id="19" name="Line 15">
              <a:extLst>
                <a:ext uri="{FF2B5EF4-FFF2-40B4-BE49-F238E27FC236}">
                  <a16:creationId xmlns:a16="http://schemas.microsoft.com/office/drawing/2014/main" id="{60D7D271-3A09-4B80-8DF5-C08495BF30E0}"/>
                </a:ext>
              </a:extLst>
            </p:cNvPr>
            <p:cNvSpPr>
              <a:spLocks noChangeShapeType="1"/>
            </p:cNvSpPr>
            <p:nvPr/>
          </p:nvSpPr>
          <p:spPr bwMode="auto">
            <a:xfrm>
              <a:off x="2838450" y="2846388"/>
              <a:ext cx="76200" cy="1587"/>
            </a:xfrm>
            <a:prstGeom prst="line">
              <a:avLst/>
            </a:prstGeom>
            <a:noFill/>
            <a:ln w="9525">
              <a:solidFill>
                <a:schemeClr val="tx1"/>
              </a:solidFill>
              <a:round/>
              <a:headEnd/>
              <a:tailEnd/>
            </a:ln>
          </p:spPr>
          <p:txBody>
            <a:bodyPr/>
            <a:lstStyle/>
            <a:p>
              <a:endParaRPr lang="en-US"/>
            </a:p>
          </p:txBody>
        </p:sp>
        <p:sp>
          <p:nvSpPr>
            <p:cNvPr id="20" name="Line 16">
              <a:extLst>
                <a:ext uri="{FF2B5EF4-FFF2-40B4-BE49-F238E27FC236}">
                  <a16:creationId xmlns:a16="http://schemas.microsoft.com/office/drawing/2014/main" id="{F5A67DA0-1A40-4A80-BA4B-825729AB4952}"/>
                </a:ext>
              </a:extLst>
            </p:cNvPr>
            <p:cNvSpPr>
              <a:spLocks noChangeShapeType="1"/>
            </p:cNvSpPr>
            <p:nvPr/>
          </p:nvSpPr>
          <p:spPr bwMode="auto">
            <a:xfrm>
              <a:off x="2838450" y="3913188"/>
              <a:ext cx="76200" cy="1587"/>
            </a:xfrm>
            <a:prstGeom prst="line">
              <a:avLst/>
            </a:prstGeom>
            <a:noFill/>
            <a:ln w="9525">
              <a:solidFill>
                <a:schemeClr val="tx1"/>
              </a:solidFill>
              <a:round/>
              <a:headEnd/>
              <a:tailEnd/>
            </a:ln>
          </p:spPr>
          <p:txBody>
            <a:bodyPr/>
            <a:lstStyle/>
            <a:p>
              <a:endParaRPr lang="en-US"/>
            </a:p>
          </p:txBody>
        </p:sp>
        <p:sp>
          <p:nvSpPr>
            <p:cNvPr id="21" name="Rectangle 17">
              <a:extLst>
                <a:ext uri="{FF2B5EF4-FFF2-40B4-BE49-F238E27FC236}">
                  <a16:creationId xmlns:a16="http://schemas.microsoft.com/office/drawing/2014/main" id="{52A5A493-566D-4947-A1CA-CE791264BEEA}"/>
                </a:ext>
              </a:extLst>
            </p:cNvPr>
            <p:cNvSpPr>
              <a:spLocks noChangeArrowheads="1"/>
            </p:cNvSpPr>
            <p:nvPr/>
          </p:nvSpPr>
          <p:spPr bwMode="auto">
            <a:xfrm>
              <a:off x="2424113" y="2286000"/>
              <a:ext cx="309895" cy="334089"/>
            </a:xfrm>
            <a:prstGeom prst="rect">
              <a:avLst/>
            </a:prstGeom>
            <a:noFill/>
            <a:ln w="9525">
              <a:noFill/>
              <a:miter lim="800000"/>
              <a:headEnd/>
              <a:tailEnd/>
            </a:ln>
          </p:spPr>
          <p:txBody>
            <a:bodyPr wrap="none">
              <a:spAutoFit/>
            </a:bodyPr>
            <a:lstStyle/>
            <a:p>
              <a:r>
                <a:rPr lang="en-US" b="1" i="1" dirty="0">
                  <a:cs typeface="Times New Roman" panose="02020603050405020304" pitchFamily="18" charset="0"/>
                </a:rPr>
                <a:t>E</a:t>
              </a:r>
            </a:p>
          </p:txBody>
        </p:sp>
        <p:sp>
          <p:nvSpPr>
            <p:cNvPr id="22" name="Rectangle 18">
              <a:extLst>
                <a:ext uri="{FF2B5EF4-FFF2-40B4-BE49-F238E27FC236}">
                  <a16:creationId xmlns:a16="http://schemas.microsoft.com/office/drawing/2014/main" id="{D8EA5F50-DBD8-4FA5-BA1D-15D0624EF084}"/>
                </a:ext>
              </a:extLst>
            </p:cNvPr>
            <p:cNvSpPr>
              <a:spLocks noChangeArrowheads="1"/>
            </p:cNvSpPr>
            <p:nvPr/>
          </p:nvSpPr>
          <p:spPr bwMode="auto">
            <a:xfrm>
              <a:off x="1762125" y="3732213"/>
              <a:ext cx="932033" cy="306248"/>
            </a:xfrm>
            <a:prstGeom prst="rect">
              <a:avLst/>
            </a:prstGeom>
            <a:noFill/>
            <a:ln w="9525">
              <a:noFill/>
              <a:miter lim="800000"/>
              <a:headEnd/>
              <a:tailEnd/>
            </a:ln>
          </p:spPr>
          <p:txBody>
            <a:bodyPr wrap="none">
              <a:spAutoFit/>
            </a:bodyPr>
            <a:lstStyle/>
            <a:p>
              <a:r>
                <a:rPr lang="en-US" sz="1600" b="1" i="1" dirty="0">
                  <a:cs typeface="Times New Roman" panose="02020603050405020304" pitchFamily="18" charset="0"/>
                </a:rPr>
                <a:t>E</a:t>
              </a:r>
              <a:r>
                <a:rPr lang="en-US" sz="1600" b="1" i="1" baseline="-25000" dirty="0">
                  <a:cs typeface="Times New Roman" panose="02020603050405020304" pitchFamily="18" charset="0"/>
                </a:rPr>
                <a:t>1 </a:t>
              </a:r>
              <a:r>
                <a:rPr lang="en-US" sz="1600" b="1" i="1" dirty="0">
                  <a:cs typeface="Times New Roman" panose="02020603050405020304" pitchFamily="18" charset="0"/>
                </a:rPr>
                <a:t>= - </a:t>
              </a:r>
              <a:r>
                <a:rPr lang="en-US" sz="1600" b="1" i="1" dirty="0">
                  <a:cs typeface="Times New Roman" panose="02020603050405020304" pitchFamily="18" charset="0"/>
                  <a:sym typeface="Symbol" pitchFamily="18" charset="2"/>
                </a:rPr>
                <a:t>B </a:t>
              </a:r>
            </a:p>
          </p:txBody>
        </p:sp>
        <p:sp>
          <p:nvSpPr>
            <p:cNvPr id="23" name="Line 19">
              <a:extLst>
                <a:ext uri="{FF2B5EF4-FFF2-40B4-BE49-F238E27FC236}">
                  <a16:creationId xmlns:a16="http://schemas.microsoft.com/office/drawing/2014/main" id="{D334E3D9-2E43-4E95-83E3-583FA6D1DF58}"/>
                </a:ext>
              </a:extLst>
            </p:cNvPr>
            <p:cNvSpPr>
              <a:spLocks noChangeShapeType="1"/>
            </p:cNvSpPr>
            <p:nvPr/>
          </p:nvSpPr>
          <p:spPr bwMode="auto">
            <a:xfrm flipV="1">
              <a:off x="2819400" y="2851150"/>
              <a:ext cx="990600" cy="0"/>
            </a:xfrm>
            <a:prstGeom prst="line">
              <a:avLst/>
            </a:prstGeom>
            <a:noFill/>
            <a:ln w="25400">
              <a:solidFill>
                <a:srgbClr val="FF0000"/>
              </a:solidFill>
              <a:round/>
              <a:headEnd/>
              <a:tailEnd/>
            </a:ln>
          </p:spPr>
          <p:txBody>
            <a:bodyPr/>
            <a:lstStyle/>
            <a:p>
              <a:endParaRPr lang="en-US"/>
            </a:p>
          </p:txBody>
        </p:sp>
        <p:sp>
          <p:nvSpPr>
            <p:cNvPr id="24" name="Line 20">
              <a:extLst>
                <a:ext uri="{FF2B5EF4-FFF2-40B4-BE49-F238E27FC236}">
                  <a16:creationId xmlns:a16="http://schemas.microsoft.com/office/drawing/2014/main" id="{67F958FC-3505-4017-B287-0C564F4C7206}"/>
                </a:ext>
              </a:extLst>
            </p:cNvPr>
            <p:cNvSpPr>
              <a:spLocks noChangeShapeType="1"/>
            </p:cNvSpPr>
            <p:nvPr/>
          </p:nvSpPr>
          <p:spPr bwMode="auto">
            <a:xfrm>
              <a:off x="2819400" y="3913188"/>
              <a:ext cx="990600" cy="4762"/>
            </a:xfrm>
            <a:prstGeom prst="line">
              <a:avLst/>
            </a:prstGeom>
            <a:noFill/>
            <a:ln w="25400">
              <a:solidFill>
                <a:srgbClr val="0000FF"/>
              </a:solidFill>
              <a:round/>
              <a:headEnd/>
              <a:tailEnd/>
            </a:ln>
          </p:spPr>
          <p:txBody>
            <a:bodyPr/>
            <a:lstStyle/>
            <a:p>
              <a:endParaRPr lang="en-US"/>
            </a:p>
          </p:txBody>
        </p:sp>
        <p:sp>
          <p:nvSpPr>
            <p:cNvPr id="25" name="Rectangle 21">
              <a:extLst>
                <a:ext uri="{FF2B5EF4-FFF2-40B4-BE49-F238E27FC236}">
                  <a16:creationId xmlns:a16="http://schemas.microsoft.com/office/drawing/2014/main" id="{300D93E5-AD75-4151-901B-B672EC871545}"/>
                </a:ext>
              </a:extLst>
            </p:cNvPr>
            <p:cNvSpPr>
              <a:spLocks noChangeArrowheads="1"/>
            </p:cNvSpPr>
            <p:nvPr/>
          </p:nvSpPr>
          <p:spPr bwMode="auto">
            <a:xfrm>
              <a:off x="1695450" y="2657475"/>
              <a:ext cx="976053" cy="554494"/>
            </a:xfrm>
            <a:prstGeom prst="rect">
              <a:avLst/>
            </a:prstGeom>
            <a:noFill/>
            <a:ln w="9525">
              <a:noFill/>
              <a:miter lim="800000"/>
              <a:headEnd/>
              <a:tailEnd/>
            </a:ln>
          </p:spPr>
          <p:txBody>
            <a:bodyPr wrap="none">
              <a:spAutoFit/>
            </a:bodyPr>
            <a:lstStyle/>
            <a:p>
              <a:pPr>
                <a:lnSpc>
                  <a:spcPct val="110000"/>
                </a:lnSpc>
              </a:pPr>
              <a:r>
                <a:rPr lang="en-US" sz="1600" b="1" i="1" dirty="0">
                  <a:cs typeface="Times New Roman" panose="02020603050405020304" pitchFamily="18" charset="0"/>
                </a:rPr>
                <a:t>E</a:t>
              </a:r>
              <a:r>
                <a:rPr lang="en-US" sz="1600" b="1" i="1" baseline="-25000" dirty="0">
                  <a:cs typeface="Times New Roman" panose="02020603050405020304" pitchFamily="18" charset="0"/>
                </a:rPr>
                <a:t>2 </a:t>
              </a:r>
              <a:r>
                <a:rPr lang="en-US" sz="1600" b="1" i="1" dirty="0">
                  <a:cs typeface="Times New Roman" panose="02020603050405020304" pitchFamily="18" charset="0"/>
                </a:rPr>
                <a:t>= + </a:t>
              </a:r>
              <a:r>
                <a:rPr lang="en-US" sz="1600" b="1" i="1" dirty="0">
                  <a:cs typeface="Times New Roman" panose="02020603050405020304" pitchFamily="18" charset="0"/>
                  <a:sym typeface="Symbol" pitchFamily="18" charset="2"/>
                </a:rPr>
                <a:t>B </a:t>
              </a:r>
              <a:endParaRPr lang="en-US" sz="1600" b="1" i="1" baseline="-25000" dirty="0">
                <a:cs typeface="Times New Roman" panose="02020603050405020304" pitchFamily="18" charset="0"/>
              </a:endParaRPr>
            </a:p>
            <a:p>
              <a:pPr>
                <a:lnSpc>
                  <a:spcPct val="110000"/>
                </a:lnSpc>
              </a:pPr>
              <a:r>
                <a:rPr lang="en-US" sz="1600" b="1" i="1" dirty="0">
                  <a:latin typeface="Arial" charset="0"/>
                  <a:sym typeface="Symbol" pitchFamily="18" charset="2"/>
                </a:rPr>
                <a:t> </a:t>
              </a:r>
            </a:p>
          </p:txBody>
        </p:sp>
        <p:sp>
          <p:nvSpPr>
            <p:cNvPr id="26" name="AutoShape 22">
              <a:extLst>
                <a:ext uri="{FF2B5EF4-FFF2-40B4-BE49-F238E27FC236}">
                  <a16:creationId xmlns:a16="http://schemas.microsoft.com/office/drawing/2014/main" id="{1632BC8E-2A47-4AD7-A3EA-22F8A1C60519}"/>
                </a:ext>
              </a:extLst>
            </p:cNvPr>
            <p:cNvSpPr>
              <a:spLocks noChangeArrowheads="1"/>
            </p:cNvSpPr>
            <p:nvPr/>
          </p:nvSpPr>
          <p:spPr bwMode="auto">
            <a:xfrm>
              <a:off x="2914650" y="3765550"/>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7" name="AutoShape 23">
              <a:extLst>
                <a:ext uri="{FF2B5EF4-FFF2-40B4-BE49-F238E27FC236}">
                  <a16:creationId xmlns:a16="http://schemas.microsoft.com/office/drawing/2014/main" id="{EB23497E-C253-4DED-B3F1-07356AAA2321}"/>
                </a:ext>
              </a:extLst>
            </p:cNvPr>
            <p:cNvSpPr>
              <a:spLocks noChangeArrowheads="1"/>
            </p:cNvSpPr>
            <p:nvPr/>
          </p:nvSpPr>
          <p:spPr bwMode="auto">
            <a:xfrm>
              <a:off x="3124200" y="3765550"/>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8" name="AutoShape 24">
              <a:extLst>
                <a:ext uri="{FF2B5EF4-FFF2-40B4-BE49-F238E27FC236}">
                  <a16:creationId xmlns:a16="http://schemas.microsoft.com/office/drawing/2014/main" id="{33B11717-42CB-4E12-BA81-26C70E137C42}"/>
                </a:ext>
              </a:extLst>
            </p:cNvPr>
            <p:cNvSpPr>
              <a:spLocks noChangeArrowheads="1"/>
            </p:cNvSpPr>
            <p:nvPr/>
          </p:nvSpPr>
          <p:spPr bwMode="auto">
            <a:xfrm>
              <a:off x="3348038" y="3765550"/>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9" name="AutoShape 25">
              <a:extLst>
                <a:ext uri="{FF2B5EF4-FFF2-40B4-BE49-F238E27FC236}">
                  <a16:creationId xmlns:a16="http://schemas.microsoft.com/office/drawing/2014/main" id="{B58BF4CE-68E8-4E9E-A155-619BE448097D}"/>
                </a:ext>
              </a:extLst>
            </p:cNvPr>
            <p:cNvSpPr>
              <a:spLocks noChangeArrowheads="1"/>
            </p:cNvSpPr>
            <p:nvPr/>
          </p:nvSpPr>
          <p:spPr bwMode="auto">
            <a:xfrm>
              <a:off x="3581400" y="3765550"/>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30" name="AutoShape 26">
              <a:extLst>
                <a:ext uri="{FF2B5EF4-FFF2-40B4-BE49-F238E27FC236}">
                  <a16:creationId xmlns:a16="http://schemas.microsoft.com/office/drawing/2014/main" id="{59CDAC72-5486-465F-BFAD-C2610F58034B}"/>
                </a:ext>
              </a:extLst>
            </p:cNvPr>
            <p:cNvSpPr>
              <a:spLocks noChangeArrowheads="1"/>
            </p:cNvSpPr>
            <p:nvPr/>
          </p:nvSpPr>
          <p:spPr bwMode="auto">
            <a:xfrm flipV="1">
              <a:off x="2895600" y="2698750"/>
              <a:ext cx="152400" cy="381000"/>
            </a:xfrm>
            <a:prstGeom prst="upArrow">
              <a:avLst>
                <a:gd name="adj1" fmla="val 50000"/>
                <a:gd name="adj2" fmla="val 62500"/>
              </a:avLst>
            </a:prstGeom>
            <a:solidFill>
              <a:srgbClr val="FF0000"/>
            </a:solidFill>
            <a:ln w="9525">
              <a:noFill/>
              <a:miter lim="800000"/>
              <a:headEnd/>
              <a:tailEnd/>
            </a:ln>
          </p:spPr>
          <p:txBody>
            <a:bodyPr wrap="none" anchor="ctr"/>
            <a:lstStyle/>
            <a:p>
              <a:endParaRPr lang="en-US" sz="2400"/>
            </a:p>
          </p:txBody>
        </p:sp>
        <p:sp>
          <p:nvSpPr>
            <p:cNvPr id="31" name="AutoShape 27">
              <a:extLst>
                <a:ext uri="{FF2B5EF4-FFF2-40B4-BE49-F238E27FC236}">
                  <a16:creationId xmlns:a16="http://schemas.microsoft.com/office/drawing/2014/main" id="{05784FB2-0319-4072-BCBB-F07D23599FB9}"/>
                </a:ext>
              </a:extLst>
            </p:cNvPr>
            <p:cNvSpPr>
              <a:spLocks noChangeArrowheads="1"/>
            </p:cNvSpPr>
            <p:nvPr/>
          </p:nvSpPr>
          <p:spPr bwMode="auto">
            <a:xfrm flipV="1">
              <a:off x="3048000" y="2698750"/>
              <a:ext cx="152400" cy="381000"/>
            </a:xfrm>
            <a:prstGeom prst="upArrow">
              <a:avLst>
                <a:gd name="adj1" fmla="val 50000"/>
                <a:gd name="adj2" fmla="val 62500"/>
              </a:avLst>
            </a:prstGeom>
            <a:solidFill>
              <a:srgbClr val="FF0000"/>
            </a:solidFill>
            <a:ln w="9525">
              <a:noFill/>
              <a:miter lim="800000"/>
              <a:headEnd/>
              <a:tailEnd/>
            </a:ln>
          </p:spPr>
          <p:txBody>
            <a:bodyPr wrap="none" anchor="ctr"/>
            <a:lstStyle/>
            <a:p>
              <a:endParaRPr lang="en-US" sz="2400"/>
            </a:p>
          </p:txBody>
        </p:sp>
        <p:sp>
          <p:nvSpPr>
            <p:cNvPr id="32" name="Line 28">
              <a:extLst>
                <a:ext uri="{FF2B5EF4-FFF2-40B4-BE49-F238E27FC236}">
                  <a16:creationId xmlns:a16="http://schemas.microsoft.com/office/drawing/2014/main" id="{DC95AE2E-EA5C-4078-BC53-720889C3F9C8}"/>
                </a:ext>
              </a:extLst>
            </p:cNvPr>
            <p:cNvSpPr>
              <a:spLocks noChangeShapeType="1"/>
            </p:cNvSpPr>
            <p:nvPr/>
          </p:nvSpPr>
          <p:spPr bwMode="auto">
            <a:xfrm>
              <a:off x="2776538" y="3384550"/>
              <a:ext cx="152400" cy="0"/>
            </a:xfrm>
            <a:prstGeom prst="line">
              <a:avLst/>
            </a:prstGeom>
            <a:noFill/>
            <a:ln w="9525">
              <a:solidFill>
                <a:schemeClr val="tx1"/>
              </a:solidFill>
              <a:round/>
              <a:headEnd/>
              <a:tailEnd/>
            </a:ln>
          </p:spPr>
          <p:txBody>
            <a:bodyPr/>
            <a:lstStyle/>
            <a:p>
              <a:endParaRPr lang="en-US"/>
            </a:p>
          </p:txBody>
        </p:sp>
        <p:sp>
          <p:nvSpPr>
            <p:cNvPr id="33" name="Rectangle 29">
              <a:extLst>
                <a:ext uri="{FF2B5EF4-FFF2-40B4-BE49-F238E27FC236}">
                  <a16:creationId xmlns:a16="http://schemas.microsoft.com/office/drawing/2014/main" id="{771CFF8F-7FA5-412A-AAD4-C5868BE7F5A9}"/>
                </a:ext>
              </a:extLst>
            </p:cNvPr>
            <p:cNvSpPr>
              <a:spLocks noChangeArrowheads="1"/>
            </p:cNvSpPr>
            <p:nvPr/>
          </p:nvSpPr>
          <p:spPr bwMode="auto">
            <a:xfrm>
              <a:off x="2521548" y="3226813"/>
              <a:ext cx="296862" cy="360362"/>
            </a:xfrm>
            <a:prstGeom prst="rect">
              <a:avLst/>
            </a:prstGeom>
            <a:noFill/>
            <a:ln w="9525">
              <a:noFill/>
              <a:miter lim="800000"/>
              <a:headEnd/>
              <a:tailEnd/>
            </a:ln>
          </p:spPr>
          <p:txBody>
            <a:bodyPr wrap="none">
              <a:spAutoFit/>
            </a:bodyPr>
            <a:lstStyle/>
            <a:p>
              <a:pPr>
                <a:lnSpc>
                  <a:spcPct val="110000"/>
                </a:lnSpc>
              </a:pPr>
              <a:r>
                <a:rPr lang="en-US" sz="1600" b="1">
                  <a:latin typeface="Arial" charset="0"/>
                </a:rPr>
                <a:t>0</a:t>
              </a:r>
              <a:endParaRPr lang="en-US" sz="1600" b="1">
                <a:latin typeface="Arial" charset="0"/>
                <a:sym typeface="Symbol" pitchFamily="18" charset="2"/>
              </a:endParaRPr>
            </a:p>
          </p:txBody>
        </p:sp>
        <p:sp>
          <p:nvSpPr>
            <p:cNvPr id="34" name="Rectangle 30">
              <a:extLst>
                <a:ext uri="{FF2B5EF4-FFF2-40B4-BE49-F238E27FC236}">
                  <a16:creationId xmlns:a16="http://schemas.microsoft.com/office/drawing/2014/main" id="{13640C4D-FE0D-4CA5-AD4E-1B521E5920E8}"/>
                </a:ext>
              </a:extLst>
            </p:cNvPr>
            <p:cNvSpPr>
              <a:spLocks noChangeArrowheads="1"/>
            </p:cNvSpPr>
            <p:nvPr/>
          </p:nvSpPr>
          <p:spPr bwMode="auto">
            <a:xfrm>
              <a:off x="247752" y="3113088"/>
              <a:ext cx="1915909" cy="646331"/>
            </a:xfrm>
            <a:prstGeom prst="rect">
              <a:avLst/>
            </a:prstGeom>
            <a:noFill/>
            <a:ln w="9525">
              <a:noFill/>
              <a:miter lim="800000"/>
              <a:headEnd/>
              <a:tailEnd/>
            </a:ln>
          </p:spPr>
          <p:txBody>
            <a:bodyPr wrap="none">
              <a:spAutoFit/>
            </a:bodyPr>
            <a:lstStyle/>
            <a:p>
              <a:pPr algn="ctr"/>
              <a:r>
                <a:rPr lang="en-US" dirty="0">
                  <a:cs typeface="Times New Roman" panose="02020603050405020304" pitchFamily="18" charset="0"/>
                </a:rPr>
                <a:t>an arbitrary choice</a:t>
              </a:r>
            </a:p>
            <a:p>
              <a:pPr algn="ctr"/>
              <a:r>
                <a:rPr lang="en-US" dirty="0">
                  <a:cs typeface="Times New Roman" panose="02020603050405020304" pitchFamily="18" charset="0"/>
                </a:rPr>
                <a:t>of zero energy</a:t>
              </a:r>
            </a:p>
          </p:txBody>
        </p:sp>
        <p:sp>
          <p:nvSpPr>
            <p:cNvPr id="35" name="Line 31">
              <a:extLst>
                <a:ext uri="{FF2B5EF4-FFF2-40B4-BE49-F238E27FC236}">
                  <a16:creationId xmlns:a16="http://schemas.microsoft.com/office/drawing/2014/main" id="{B2EBB7ED-7ACD-4208-B307-F00DF928858B}"/>
                </a:ext>
              </a:extLst>
            </p:cNvPr>
            <p:cNvSpPr>
              <a:spLocks noChangeShapeType="1"/>
            </p:cNvSpPr>
            <p:nvPr/>
          </p:nvSpPr>
          <p:spPr bwMode="auto">
            <a:xfrm flipV="1">
              <a:off x="2133600" y="3384550"/>
              <a:ext cx="381000" cy="0"/>
            </a:xfrm>
            <a:prstGeom prst="line">
              <a:avLst/>
            </a:prstGeom>
            <a:noFill/>
            <a:ln w="12700">
              <a:solidFill>
                <a:srgbClr val="0000FF"/>
              </a:solidFill>
              <a:round/>
              <a:headEnd/>
              <a:tailEnd type="triangle" w="med" len="med"/>
            </a:ln>
          </p:spPr>
          <p:txBody>
            <a:bodyPr/>
            <a:lstStyle/>
            <a:p>
              <a:endParaRPr lang="en-US"/>
            </a:p>
          </p:txBody>
        </p:sp>
      </p:grpSp>
    </p:spTree>
    <p:extLst>
      <p:ext uri="{BB962C8B-B14F-4D97-AF65-F5344CB8AC3E}">
        <p14:creationId xmlns:p14="http://schemas.microsoft.com/office/powerpoint/2010/main" val="3068328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4"/>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animBg="1"/>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228600"/>
            <a:ext cx="7772400" cy="457200"/>
          </a:xfrm>
          <a:solidFill>
            <a:srgbClr val="0000FF"/>
          </a:solidFill>
        </p:spPr>
        <p:txBody>
          <a:bodyPr/>
          <a:lstStyle/>
          <a:p>
            <a:pPr eaLnBrk="1" hangingPunct="1"/>
            <a:r>
              <a:rPr lang="en-US" sz="2800" b="1" dirty="0">
                <a:solidFill>
                  <a:schemeClr val="bg1"/>
                </a:solidFill>
                <a:latin typeface="Times New Roman" panose="02020603050405020304" pitchFamily="18" charset="0"/>
                <a:cs typeface="Times New Roman" panose="02020603050405020304" pitchFamily="18" charset="0"/>
              </a:rPr>
              <a:t>Example</a:t>
            </a:r>
          </a:p>
        </p:txBody>
      </p:sp>
      <p:sp>
        <p:nvSpPr>
          <p:cNvPr id="23555" name="AutoShape 10"/>
          <p:cNvSpPr>
            <a:spLocks noChangeArrowheads="1"/>
          </p:cNvSpPr>
          <p:nvPr/>
        </p:nvSpPr>
        <p:spPr bwMode="auto">
          <a:xfrm>
            <a:off x="3067050" y="1371600"/>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56" name="AutoShape 11"/>
          <p:cNvSpPr>
            <a:spLocks noChangeArrowheads="1"/>
          </p:cNvSpPr>
          <p:nvPr/>
        </p:nvSpPr>
        <p:spPr bwMode="auto">
          <a:xfrm>
            <a:off x="3276600" y="1371600"/>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57" name="Rectangle 18"/>
          <p:cNvSpPr>
            <a:spLocks noChangeArrowheads="1"/>
          </p:cNvSpPr>
          <p:nvPr/>
        </p:nvSpPr>
        <p:spPr bwMode="auto">
          <a:xfrm>
            <a:off x="533400" y="914400"/>
            <a:ext cx="7924800" cy="400110"/>
          </a:xfrm>
          <a:prstGeom prst="rect">
            <a:avLst/>
          </a:prstGeom>
          <a:noFill/>
          <a:ln w="9525">
            <a:noFill/>
            <a:miter lim="800000"/>
            <a:headEnd/>
            <a:tailEnd/>
          </a:ln>
        </p:spPr>
        <p:txBody>
          <a:bodyPr>
            <a:spAutoFit/>
          </a:bodyPr>
          <a:lstStyle/>
          <a:p>
            <a:pPr algn="ctr"/>
            <a:r>
              <a:rPr lang="en-US" sz="2000" dirty="0">
                <a:cs typeface="Times New Roman" panose="02020603050405020304" pitchFamily="18" charset="0"/>
                <a:sym typeface="Symbol" pitchFamily="18" charset="2"/>
              </a:rPr>
              <a:t>Consider two spins. There are four possible configurations of microstates:</a:t>
            </a:r>
          </a:p>
        </p:txBody>
      </p:sp>
      <p:sp>
        <p:nvSpPr>
          <p:cNvPr id="23558" name="AutoShape 23"/>
          <p:cNvSpPr>
            <a:spLocks noChangeArrowheads="1"/>
          </p:cNvSpPr>
          <p:nvPr/>
        </p:nvSpPr>
        <p:spPr bwMode="auto">
          <a:xfrm flipV="1">
            <a:off x="5391150" y="1371600"/>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59" name="AutoShape 24"/>
          <p:cNvSpPr>
            <a:spLocks noChangeArrowheads="1"/>
          </p:cNvSpPr>
          <p:nvPr/>
        </p:nvSpPr>
        <p:spPr bwMode="auto">
          <a:xfrm flipV="1">
            <a:off x="5581650" y="1371600"/>
            <a:ext cx="133350" cy="304800"/>
          </a:xfrm>
          <a:prstGeom prst="upArrow">
            <a:avLst>
              <a:gd name="adj1" fmla="val 50000"/>
              <a:gd name="adj2" fmla="val 57143"/>
            </a:avLst>
          </a:prstGeom>
          <a:solidFill>
            <a:srgbClr val="0000FF"/>
          </a:solidFill>
          <a:ln w="9525">
            <a:noFill/>
            <a:miter lim="800000"/>
            <a:headEnd/>
            <a:tailEnd/>
          </a:ln>
        </p:spPr>
        <p:txBody>
          <a:bodyPr wrap="none" anchor="ctr"/>
          <a:lstStyle/>
          <a:p>
            <a:endParaRPr lang="en-US" sz="2400"/>
          </a:p>
        </p:txBody>
      </p:sp>
      <p:sp>
        <p:nvSpPr>
          <p:cNvPr id="23560" name="AutoShape 25"/>
          <p:cNvSpPr>
            <a:spLocks noChangeArrowheads="1"/>
          </p:cNvSpPr>
          <p:nvPr/>
        </p:nvSpPr>
        <p:spPr bwMode="auto">
          <a:xfrm>
            <a:off x="3810000" y="1371600"/>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61" name="AutoShape 26"/>
          <p:cNvSpPr>
            <a:spLocks noChangeArrowheads="1"/>
          </p:cNvSpPr>
          <p:nvPr/>
        </p:nvSpPr>
        <p:spPr bwMode="auto">
          <a:xfrm flipV="1">
            <a:off x="4005263" y="1400175"/>
            <a:ext cx="133350" cy="304800"/>
          </a:xfrm>
          <a:prstGeom prst="upArrow">
            <a:avLst>
              <a:gd name="adj1" fmla="val 50000"/>
              <a:gd name="adj2" fmla="val 57143"/>
            </a:avLst>
          </a:prstGeom>
          <a:solidFill>
            <a:srgbClr val="0000FF"/>
          </a:solidFill>
          <a:ln w="9525">
            <a:noFill/>
            <a:miter lim="800000"/>
            <a:headEnd/>
            <a:tailEnd/>
          </a:ln>
        </p:spPr>
        <p:txBody>
          <a:bodyPr wrap="none" anchor="ctr"/>
          <a:lstStyle/>
          <a:p>
            <a:endParaRPr lang="en-US" sz="2400"/>
          </a:p>
        </p:txBody>
      </p:sp>
      <p:sp>
        <p:nvSpPr>
          <p:cNvPr id="23562" name="AutoShape 27"/>
          <p:cNvSpPr>
            <a:spLocks noChangeArrowheads="1"/>
          </p:cNvSpPr>
          <p:nvPr/>
        </p:nvSpPr>
        <p:spPr bwMode="auto">
          <a:xfrm>
            <a:off x="4800600" y="1371600"/>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63" name="AutoShape 28"/>
          <p:cNvSpPr>
            <a:spLocks noChangeArrowheads="1"/>
          </p:cNvSpPr>
          <p:nvPr/>
        </p:nvSpPr>
        <p:spPr bwMode="auto">
          <a:xfrm flipV="1">
            <a:off x="4648200" y="1390650"/>
            <a:ext cx="133350" cy="304800"/>
          </a:xfrm>
          <a:prstGeom prst="upArrow">
            <a:avLst>
              <a:gd name="adj1" fmla="val 50000"/>
              <a:gd name="adj2" fmla="val 57143"/>
            </a:avLst>
          </a:prstGeom>
          <a:solidFill>
            <a:srgbClr val="0000FF"/>
          </a:solidFill>
          <a:ln w="9525">
            <a:noFill/>
            <a:miter lim="800000"/>
            <a:headEnd/>
            <a:tailEnd/>
          </a:ln>
        </p:spPr>
        <p:txBody>
          <a:bodyPr wrap="none" anchor="ctr"/>
          <a:lstStyle/>
          <a:p>
            <a:endParaRPr lang="en-US" sz="2400"/>
          </a:p>
        </p:txBody>
      </p:sp>
      <p:sp>
        <p:nvSpPr>
          <p:cNvPr id="23564" name="Rectangle 29"/>
          <p:cNvSpPr>
            <a:spLocks noChangeArrowheads="1"/>
          </p:cNvSpPr>
          <p:nvPr/>
        </p:nvSpPr>
        <p:spPr bwMode="auto">
          <a:xfrm>
            <a:off x="2000250" y="1839913"/>
            <a:ext cx="5562600" cy="366712"/>
          </a:xfrm>
          <a:prstGeom prst="rect">
            <a:avLst/>
          </a:prstGeom>
          <a:noFill/>
          <a:ln w="9525">
            <a:noFill/>
            <a:miter lim="800000"/>
            <a:headEnd/>
            <a:tailEnd/>
          </a:ln>
        </p:spPr>
        <p:txBody>
          <a:bodyPr>
            <a:spAutoFit/>
          </a:bodyPr>
          <a:lstStyle/>
          <a:p>
            <a:r>
              <a:rPr lang="en-US" sz="1800" b="1" i="1" dirty="0">
                <a:cs typeface="Times New Roman" panose="02020603050405020304" pitchFamily="18" charset="0"/>
                <a:sym typeface="Symbol" pitchFamily="18" charset="2"/>
              </a:rPr>
              <a:t>M</a:t>
            </a:r>
            <a:r>
              <a:rPr lang="en-US" sz="1800" b="1" dirty="0">
                <a:cs typeface="Times New Roman" panose="02020603050405020304" pitchFamily="18" charset="0"/>
                <a:sym typeface="Symbol" pitchFamily="18" charset="2"/>
              </a:rPr>
              <a:t> =           2         0             0         - 2 </a:t>
            </a:r>
          </a:p>
        </p:txBody>
      </p:sp>
      <p:sp>
        <p:nvSpPr>
          <p:cNvPr id="23565" name="Rectangle 30"/>
          <p:cNvSpPr>
            <a:spLocks noChangeArrowheads="1"/>
          </p:cNvSpPr>
          <p:nvPr/>
        </p:nvSpPr>
        <p:spPr bwMode="auto">
          <a:xfrm>
            <a:off x="609600" y="2362200"/>
            <a:ext cx="8229600" cy="1323439"/>
          </a:xfrm>
          <a:prstGeom prst="rect">
            <a:avLst/>
          </a:prstGeom>
          <a:noFill/>
          <a:ln w="9525">
            <a:noFill/>
            <a:miter lim="800000"/>
            <a:headEnd/>
            <a:tailEnd/>
          </a:ln>
        </p:spPr>
        <p:txBody>
          <a:bodyPr wrap="square">
            <a:spAutoFit/>
          </a:bodyPr>
          <a:lstStyle/>
          <a:p>
            <a:pPr marL="285750" indent="-285750" algn="just">
              <a:buFont typeface="Arial" panose="020B0604020202020204" pitchFamily="34" charset="0"/>
              <a:buChar char="•"/>
            </a:pPr>
            <a:r>
              <a:rPr lang="en-US" sz="2000" dirty="0">
                <a:cs typeface="Times New Roman" panose="02020603050405020304" pitchFamily="18" charset="0"/>
                <a:sym typeface="Symbol" pitchFamily="18" charset="2"/>
              </a:rPr>
              <a:t>In zero field, all these microstates have the same energy (</a:t>
            </a:r>
            <a:r>
              <a:rPr lang="en-US" sz="2000" dirty="0">
                <a:solidFill>
                  <a:srgbClr val="FF0000"/>
                </a:solidFill>
                <a:cs typeface="Times New Roman" panose="02020603050405020304" pitchFamily="18" charset="0"/>
                <a:sym typeface="Symbol" pitchFamily="18" charset="2"/>
              </a:rPr>
              <a:t>degeneracy</a:t>
            </a:r>
            <a:r>
              <a:rPr lang="en-US" sz="2000" dirty="0">
                <a:cs typeface="Times New Roman" panose="02020603050405020304" pitchFamily="18" charset="0"/>
                <a:sym typeface="Symbol" pitchFamily="18" charset="2"/>
              </a:rPr>
              <a:t>). </a:t>
            </a:r>
          </a:p>
          <a:p>
            <a:pPr marL="285750" indent="-285750" algn="just">
              <a:buFont typeface="Arial" panose="020B0604020202020204" pitchFamily="34" charset="0"/>
              <a:buChar char="•"/>
            </a:pPr>
            <a:r>
              <a:rPr lang="en-US" sz="2000" dirty="0">
                <a:cs typeface="Times New Roman" panose="02020603050405020304" pitchFamily="18" charset="0"/>
                <a:sym typeface="Symbol" pitchFamily="18" charset="2"/>
              </a:rPr>
              <a:t>Note that the two microstates with </a:t>
            </a:r>
            <a:r>
              <a:rPr lang="en-US" sz="2000" b="1" i="1" dirty="0">
                <a:cs typeface="Times New Roman" panose="02020603050405020304" pitchFamily="18" charset="0"/>
                <a:sym typeface="Symbol" pitchFamily="18" charset="2"/>
              </a:rPr>
              <a:t>M </a:t>
            </a:r>
            <a:r>
              <a:rPr lang="en-US" sz="2000" dirty="0">
                <a:cs typeface="Times New Roman" panose="02020603050405020304" pitchFamily="18" charset="0"/>
                <a:sym typeface="Symbol" pitchFamily="18" charset="2"/>
              </a:rPr>
              <a:t>= 0 have the same energy even when </a:t>
            </a:r>
            <a:r>
              <a:rPr lang="en-US" sz="2000" b="1" i="1" dirty="0">
                <a:cs typeface="Times New Roman" panose="02020603050405020304" pitchFamily="18" charset="0"/>
                <a:sym typeface="Symbol" pitchFamily="18" charset="2"/>
              </a:rPr>
              <a:t>B </a:t>
            </a:r>
            <a:r>
              <a:rPr lang="en-US" sz="2000" dirty="0">
                <a:cs typeface="Times New Roman" panose="02020603050405020304" pitchFamily="18" charset="0"/>
                <a:sym typeface="Symbol" pitchFamily="18" charset="2"/>
              </a:rPr>
              <a:t> 0: they belong to the same macrostate, which has multiplicity </a:t>
            </a:r>
            <a:r>
              <a:rPr lang="en-US" sz="2000" b="1" dirty="0">
                <a:cs typeface="Times New Roman" panose="02020603050405020304" pitchFamily="18" charset="0"/>
                <a:sym typeface="Symbol" pitchFamily="18" charset="2"/>
              </a:rPr>
              <a:t> </a:t>
            </a:r>
            <a:r>
              <a:rPr lang="en-US" sz="2000" dirty="0">
                <a:cs typeface="Times New Roman" panose="02020603050405020304" pitchFamily="18" charset="0"/>
                <a:sym typeface="Symbol" pitchFamily="18" charset="2"/>
              </a:rPr>
              <a:t>= 2. </a:t>
            </a:r>
          </a:p>
          <a:p>
            <a:pPr marL="285750" indent="-285750" algn="just">
              <a:buFont typeface="Arial" panose="020B0604020202020204" pitchFamily="34" charset="0"/>
              <a:buChar char="•"/>
            </a:pPr>
            <a:r>
              <a:rPr lang="en-US" sz="2000" dirty="0">
                <a:cs typeface="Times New Roman" panose="02020603050405020304" pitchFamily="18" charset="0"/>
                <a:sym typeface="Symbol" pitchFamily="18" charset="2"/>
              </a:rPr>
              <a:t>The macrostates can be classified by their moment </a:t>
            </a:r>
            <a:r>
              <a:rPr lang="en-US" sz="2000" b="1" i="1" dirty="0">
                <a:cs typeface="Times New Roman" panose="02020603050405020304" pitchFamily="18" charset="0"/>
                <a:sym typeface="Symbol" pitchFamily="18" charset="2"/>
              </a:rPr>
              <a:t>M</a:t>
            </a:r>
            <a:r>
              <a:rPr lang="en-US" sz="2000" dirty="0">
                <a:cs typeface="Times New Roman" panose="02020603050405020304" pitchFamily="18" charset="0"/>
                <a:sym typeface="Symbol" pitchFamily="18" charset="2"/>
              </a:rPr>
              <a:t> and multiplicity </a:t>
            </a:r>
            <a:r>
              <a:rPr lang="en-US" sz="2000" b="1" dirty="0">
                <a:cs typeface="Times New Roman" panose="02020603050405020304" pitchFamily="18" charset="0"/>
                <a:sym typeface="Symbol" pitchFamily="18" charset="2"/>
              </a:rPr>
              <a:t>:</a:t>
            </a:r>
          </a:p>
        </p:txBody>
      </p:sp>
      <p:sp>
        <p:nvSpPr>
          <p:cNvPr id="23566" name="Rectangle 31"/>
          <p:cNvSpPr>
            <a:spLocks noChangeArrowheads="1"/>
          </p:cNvSpPr>
          <p:nvPr/>
        </p:nvSpPr>
        <p:spPr bwMode="auto">
          <a:xfrm>
            <a:off x="2514600" y="3657600"/>
            <a:ext cx="5562600" cy="707886"/>
          </a:xfrm>
          <a:prstGeom prst="rect">
            <a:avLst/>
          </a:prstGeom>
          <a:noFill/>
          <a:ln w="9525">
            <a:noFill/>
            <a:miter lim="800000"/>
            <a:headEnd/>
            <a:tailEnd/>
          </a:ln>
        </p:spPr>
        <p:txBody>
          <a:bodyPr>
            <a:spAutoFit/>
          </a:bodyPr>
          <a:lstStyle/>
          <a:p>
            <a:r>
              <a:rPr lang="en-US" sz="2000" b="1" i="1" dirty="0">
                <a:cs typeface="Times New Roman" panose="02020603050405020304" pitchFamily="18" charset="0"/>
                <a:sym typeface="Symbol" pitchFamily="18" charset="2"/>
              </a:rPr>
              <a:t>M</a:t>
            </a:r>
            <a:r>
              <a:rPr lang="en-US" sz="2000" b="1" dirty="0">
                <a:cs typeface="Times New Roman" panose="02020603050405020304" pitchFamily="18" charset="0"/>
                <a:sym typeface="Symbol" pitchFamily="18" charset="2"/>
              </a:rPr>
              <a:t> =           2         0         - 2 </a:t>
            </a:r>
          </a:p>
          <a:p>
            <a:r>
              <a:rPr lang="en-US" sz="2000" b="1" dirty="0">
                <a:cs typeface="Times New Roman" panose="02020603050405020304" pitchFamily="18" charset="0"/>
                <a:sym typeface="Symbol" pitchFamily="18" charset="2"/>
              </a:rPr>
              <a:t> =             1          2           1</a:t>
            </a:r>
          </a:p>
        </p:txBody>
      </p:sp>
      <p:sp>
        <p:nvSpPr>
          <p:cNvPr id="23567" name="Rectangle 32"/>
          <p:cNvSpPr>
            <a:spLocks noChangeArrowheads="1"/>
          </p:cNvSpPr>
          <p:nvPr/>
        </p:nvSpPr>
        <p:spPr bwMode="auto">
          <a:xfrm>
            <a:off x="460058" y="4702651"/>
            <a:ext cx="1620520" cy="366713"/>
          </a:xfrm>
          <a:prstGeom prst="rect">
            <a:avLst/>
          </a:prstGeom>
          <a:noFill/>
          <a:ln w="9525">
            <a:noFill/>
            <a:miter lim="800000"/>
            <a:headEnd/>
            <a:tailEnd/>
          </a:ln>
        </p:spPr>
        <p:txBody>
          <a:bodyPr wrap="square">
            <a:spAutoFit/>
          </a:bodyPr>
          <a:lstStyle/>
          <a:p>
            <a:pPr algn="just"/>
            <a:r>
              <a:rPr lang="en-US" sz="1800" dirty="0">
                <a:cs typeface="Times New Roman" panose="02020603050405020304" pitchFamily="18" charset="0"/>
                <a:sym typeface="Symbol" pitchFamily="18" charset="2"/>
              </a:rPr>
              <a:t>For three spins:</a:t>
            </a:r>
          </a:p>
        </p:txBody>
      </p:sp>
      <p:sp>
        <p:nvSpPr>
          <p:cNvPr id="23568" name="AutoShape 33"/>
          <p:cNvSpPr>
            <a:spLocks noChangeArrowheads="1"/>
          </p:cNvSpPr>
          <p:nvPr/>
        </p:nvSpPr>
        <p:spPr bwMode="auto">
          <a:xfrm>
            <a:off x="2590800" y="4686300"/>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69" name="AutoShape 34"/>
          <p:cNvSpPr>
            <a:spLocks noChangeArrowheads="1"/>
          </p:cNvSpPr>
          <p:nvPr/>
        </p:nvSpPr>
        <p:spPr bwMode="auto">
          <a:xfrm>
            <a:off x="2771775" y="4686300"/>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70" name="AutoShape 35"/>
          <p:cNvSpPr>
            <a:spLocks noChangeArrowheads="1"/>
          </p:cNvSpPr>
          <p:nvPr/>
        </p:nvSpPr>
        <p:spPr bwMode="auto">
          <a:xfrm flipV="1">
            <a:off x="8439150" y="4752975"/>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71" name="AutoShape 36"/>
          <p:cNvSpPr>
            <a:spLocks noChangeArrowheads="1"/>
          </p:cNvSpPr>
          <p:nvPr/>
        </p:nvSpPr>
        <p:spPr bwMode="auto">
          <a:xfrm flipV="1">
            <a:off x="8629650" y="4752975"/>
            <a:ext cx="133350" cy="304800"/>
          </a:xfrm>
          <a:prstGeom prst="upArrow">
            <a:avLst>
              <a:gd name="adj1" fmla="val 50000"/>
              <a:gd name="adj2" fmla="val 57143"/>
            </a:avLst>
          </a:prstGeom>
          <a:solidFill>
            <a:srgbClr val="0000FF"/>
          </a:solidFill>
          <a:ln w="9525">
            <a:noFill/>
            <a:miter lim="800000"/>
            <a:headEnd/>
            <a:tailEnd/>
          </a:ln>
        </p:spPr>
        <p:txBody>
          <a:bodyPr wrap="none" anchor="ctr"/>
          <a:lstStyle/>
          <a:p>
            <a:endParaRPr lang="en-US" sz="2400"/>
          </a:p>
        </p:txBody>
      </p:sp>
      <p:sp>
        <p:nvSpPr>
          <p:cNvPr id="23572" name="AutoShape 37"/>
          <p:cNvSpPr>
            <a:spLocks noChangeArrowheads="1"/>
          </p:cNvSpPr>
          <p:nvPr/>
        </p:nvSpPr>
        <p:spPr bwMode="auto">
          <a:xfrm>
            <a:off x="3429000" y="4686300"/>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73" name="AutoShape 38"/>
          <p:cNvSpPr>
            <a:spLocks noChangeArrowheads="1"/>
          </p:cNvSpPr>
          <p:nvPr/>
        </p:nvSpPr>
        <p:spPr bwMode="auto">
          <a:xfrm flipV="1">
            <a:off x="3729038" y="4714875"/>
            <a:ext cx="133350" cy="304800"/>
          </a:xfrm>
          <a:prstGeom prst="upArrow">
            <a:avLst>
              <a:gd name="adj1" fmla="val 50000"/>
              <a:gd name="adj2" fmla="val 57143"/>
            </a:avLst>
          </a:prstGeom>
          <a:solidFill>
            <a:srgbClr val="0000FF"/>
          </a:solidFill>
          <a:ln w="9525">
            <a:noFill/>
            <a:miter lim="800000"/>
            <a:headEnd/>
            <a:tailEnd/>
          </a:ln>
        </p:spPr>
        <p:txBody>
          <a:bodyPr wrap="none" anchor="ctr"/>
          <a:lstStyle/>
          <a:p>
            <a:endParaRPr lang="en-US" sz="2400"/>
          </a:p>
        </p:txBody>
      </p:sp>
      <p:sp>
        <p:nvSpPr>
          <p:cNvPr id="23574" name="AutoShape 39"/>
          <p:cNvSpPr>
            <a:spLocks noChangeArrowheads="1"/>
          </p:cNvSpPr>
          <p:nvPr/>
        </p:nvSpPr>
        <p:spPr bwMode="auto">
          <a:xfrm>
            <a:off x="4572000" y="4686300"/>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75" name="AutoShape 40"/>
          <p:cNvSpPr>
            <a:spLocks noChangeArrowheads="1"/>
          </p:cNvSpPr>
          <p:nvPr/>
        </p:nvSpPr>
        <p:spPr bwMode="auto">
          <a:xfrm flipV="1">
            <a:off x="4419600" y="4705350"/>
            <a:ext cx="133350" cy="304800"/>
          </a:xfrm>
          <a:prstGeom prst="upArrow">
            <a:avLst>
              <a:gd name="adj1" fmla="val 50000"/>
              <a:gd name="adj2" fmla="val 57143"/>
            </a:avLst>
          </a:prstGeom>
          <a:solidFill>
            <a:srgbClr val="0000FF"/>
          </a:solidFill>
          <a:ln w="9525">
            <a:noFill/>
            <a:miter lim="800000"/>
            <a:headEnd/>
            <a:tailEnd/>
          </a:ln>
        </p:spPr>
        <p:txBody>
          <a:bodyPr wrap="none" anchor="ctr"/>
          <a:lstStyle/>
          <a:p>
            <a:endParaRPr lang="en-US" sz="2400"/>
          </a:p>
        </p:txBody>
      </p:sp>
      <p:sp>
        <p:nvSpPr>
          <p:cNvPr id="23576" name="Rectangle 41"/>
          <p:cNvSpPr>
            <a:spLocks noChangeArrowheads="1"/>
          </p:cNvSpPr>
          <p:nvPr/>
        </p:nvSpPr>
        <p:spPr bwMode="auto">
          <a:xfrm>
            <a:off x="1771650" y="5145791"/>
            <a:ext cx="7239000" cy="400110"/>
          </a:xfrm>
          <a:prstGeom prst="rect">
            <a:avLst/>
          </a:prstGeom>
          <a:noFill/>
          <a:ln w="9525">
            <a:noFill/>
            <a:miter lim="800000"/>
            <a:headEnd/>
            <a:tailEnd/>
          </a:ln>
        </p:spPr>
        <p:txBody>
          <a:bodyPr>
            <a:spAutoFit/>
          </a:bodyPr>
          <a:lstStyle/>
          <a:p>
            <a:r>
              <a:rPr lang="en-US" sz="2000" b="1" i="1" dirty="0">
                <a:cs typeface="Times New Roman" panose="02020603050405020304" pitchFamily="18" charset="0"/>
                <a:sym typeface="Symbol" pitchFamily="18" charset="2"/>
              </a:rPr>
              <a:t>M</a:t>
            </a:r>
            <a:r>
              <a:rPr lang="en-US" sz="2000" b="1" dirty="0">
                <a:cs typeface="Times New Roman" panose="02020603050405020304" pitchFamily="18" charset="0"/>
                <a:sym typeface="Symbol" pitchFamily="18" charset="2"/>
              </a:rPr>
              <a:t> =      3                                          -        -         -         -3 </a:t>
            </a:r>
          </a:p>
        </p:txBody>
      </p:sp>
      <p:sp>
        <p:nvSpPr>
          <p:cNvPr id="23577" name="AutoShape 42"/>
          <p:cNvSpPr>
            <a:spLocks noChangeArrowheads="1"/>
          </p:cNvSpPr>
          <p:nvPr/>
        </p:nvSpPr>
        <p:spPr bwMode="auto">
          <a:xfrm>
            <a:off x="2952750" y="4691063"/>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78" name="AutoShape 43"/>
          <p:cNvSpPr>
            <a:spLocks noChangeArrowheads="1"/>
          </p:cNvSpPr>
          <p:nvPr/>
        </p:nvSpPr>
        <p:spPr bwMode="auto">
          <a:xfrm>
            <a:off x="3581400" y="4695825"/>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79" name="AutoShape 44"/>
          <p:cNvSpPr>
            <a:spLocks noChangeArrowheads="1"/>
          </p:cNvSpPr>
          <p:nvPr/>
        </p:nvSpPr>
        <p:spPr bwMode="auto">
          <a:xfrm>
            <a:off x="4267200" y="4667250"/>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80" name="AutoShape 45"/>
          <p:cNvSpPr>
            <a:spLocks noChangeArrowheads="1"/>
          </p:cNvSpPr>
          <p:nvPr/>
        </p:nvSpPr>
        <p:spPr bwMode="auto">
          <a:xfrm>
            <a:off x="5414963" y="4695825"/>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81" name="AutoShape 46"/>
          <p:cNvSpPr>
            <a:spLocks noChangeArrowheads="1"/>
          </p:cNvSpPr>
          <p:nvPr/>
        </p:nvSpPr>
        <p:spPr bwMode="auto">
          <a:xfrm flipV="1">
            <a:off x="5119688" y="4724400"/>
            <a:ext cx="133350" cy="304800"/>
          </a:xfrm>
          <a:prstGeom prst="upArrow">
            <a:avLst>
              <a:gd name="adj1" fmla="val 50000"/>
              <a:gd name="adj2" fmla="val 57143"/>
            </a:avLst>
          </a:prstGeom>
          <a:solidFill>
            <a:srgbClr val="0000FF"/>
          </a:solidFill>
          <a:ln w="9525">
            <a:noFill/>
            <a:miter lim="800000"/>
            <a:headEnd/>
            <a:tailEnd/>
          </a:ln>
        </p:spPr>
        <p:txBody>
          <a:bodyPr wrap="none" anchor="ctr"/>
          <a:lstStyle/>
          <a:p>
            <a:endParaRPr lang="en-US" sz="2400"/>
          </a:p>
        </p:txBody>
      </p:sp>
      <p:sp>
        <p:nvSpPr>
          <p:cNvPr id="23582" name="AutoShape 47"/>
          <p:cNvSpPr>
            <a:spLocks noChangeArrowheads="1"/>
          </p:cNvSpPr>
          <p:nvPr/>
        </p:nvSpPr>
        <p:spPr bwMode="auto">
          <a:xfrm>
            <a:off x="5276850" y="4695825"/>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83" name="AutoShape 48"/>
          <p:cNvSpPr>
            <a:spLocks noChangeArrowheads="1"/>
          </p:cNvSpPr>
          <p:nvPr/>
        </p:nvSpPr>
        <p:spPr bwMode="auto">
          <a:xfrm>
            <a:off x="5948363" y="4724400"/>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84" name="AutoShape 49"/>
          <p:cNvSpPr>
            <a:spLocks noChangeArrowheads="1"/>
          </p:cNvSpPr>
          <p:nvPr/>
        </p:nvSpPr>
        <p:spPr bwMode="auto">
          <a:xfrm flipV="1">
            <a:off x="6110288" y="4752975"/>
            <a:ext cx="133350" cy="304800"/>
          </a:xfrm>
          <a:prstGeom prst="upArrow">
            <a:avLst>
              <a:gd name="adj1" fmla="val 50000"/>
              <a:gd name="adj2" fmla="val 57143"/>
            </a:avLst>
          </a:prstGeom>
          <a:solidFill>
            <a:srgbClr val="0000FF"/>
          </a:solidFill>
          <a:ln w="9525">
            <a:noFill/>
            <a:miter lim="800000"/>
            <a:headEnd/>
            <a:tailEnd/>
          </a:ln>
        </p:spPr>
        <p:txBody>
          <a:bodyPr wrap="none" anchor="ctr"/>
          <a:lstStyle/>
          <a:p>
            <a:endParaRPr lang="en-US" sz="2400"/>
          </a:p>
        </p:txBody>
      </p:sp>
      <p:sp>
        <p:nvSpPr>
          <p:cNvPr id="23585" name="AutoShape 50"/>
          <p:cNvSpPr>
            <a:spLocks noChangeArrowheads="1"/>
          </p:cNvSpPr>
          <p:nvPr/>
        </p:nvSpPr>
        <p:spPr bwMode="auto">
          <a:xfrm flipV="1">
            <a:off x="6253163" y="4743450"/>
            <a:ext cx="166687" cy="304800"/>
          </a:xfrm>
          <a:prstGeom prst="upArrow">
            <a:avLst>
              <a:gd name="adj1" fmla="val 50000"/>
              <a:gd name="adj2" fmla="val 45714"/>
            </a:avLst>
          </a:prstGeom>
          <a:solidFill>
            <a:srgbClr val="0000FF"/>
          </a:solidFill>
          <a:ln w="9525">
            <a:noFill/>
            <a:miter lim="800000"/>
            <a:headEnd/>
            <a:tailEnd/>
          </a:ln>
        </p:spPr>
        <p:txBody>
          <a:bodyPr wrap="none" anchor="ctr"/>
          <a:lstStyle/>
          <a:p>
            <a:endParaRPr lang="en-US" sz="2400"/>
          </a:p>
        </p:txBody>
      </p:sp>
      <p:sp>
        <p:nvSpPr>
          <p:cNvPr id="23586" name="AutoShape 54"/>
          <p:cNvSpPr>
            <a:spLocks noChangeArrowheads="1"/>
          </p:cNvSpPr>
          <p:nvPr/>
        </p:nvSpPr>
        <p:spPr bwMode="auto">
          <a:xfrm>
            <a:off x="6867525" y="4724400"/>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87" name="AutoShape 55"/>
          <p:cNvSpPr>
            <a:spLocks noChangeArrowheads="1"/>
          </p:cNvSpPr>
          <p:nvPr/>
        </p:nvSpPr>
        <p:spPr bwMode="auto">
          <a:xfrm flipV="1">
            <a:off x="6734175" y="4752975"/>
            <a:ext cx="133350" cy="304800"/>
          </a:xfrm>
          <a:prstGeom prst="upArrow">
            <a:avLst>
              <a:gd name="adj1" fmla="val 50000"/>
              <a:gd name="adj2" fmla="val 57143"/>
            </a:avLst>
          </a:prstGeom>
          <a:solidFill>
            <a:srgbClr val="0000FF"/>
          </a:solidFill>
          <a:ln w="9525">
            <a:noFill/>
            <a:miter lim="800000"/>
            <a:headEnd/>
            <a:tailEnd/>
          </a:ln>
        </p:spPr>
        <p:txBody>
          <a:bodyPr wrap="none" anchor="ctr"/>
          <a:lstStyle/>
          <a:p>
            <a:endParaRPr lang="en-US" sz="2400"/>
          </a:p>
        </p:txBody>
      </p:sp>
      <p:sp>
        <p:nvSpPr>
          <p:cNvPr id="23588" name="AutoShape 56"/>
          <p:cNvSpPr>
            <a:spLocks noChangeArrowheads="1"/>
          </p:cNvSpPr>
          <p:nvPr/>
        </p:nvSpPr>
        <p:spPr bwMode="auto">
          <a:xfrm flipV="1">
            <a:off x="7015163" y="4743450"/>
            <a:ext cx="166687" cy="304800"/>
          </a:xfrm>
          <a:prstGeom prst="upArrow">
            <a:avLst>
              <a:gd name="adj1" fmla="val 50000"/>
              <a:gd name="adj2" fmla="val 45714"/>
            </a:avLst>
          </a:prstGeom>
          <a:solidFill>
            <a:srgbClr val="0000FF"/>
          </a:solidFill>
          <a:ln w="9525">
            <a:noFill/>
            <a:miter lim="800000"/>
            <a:headEnd/>
            <a:tailEnd/>
          </a:ln>
        </p:spPr>
        <p:txBody>
          <a:bodyPr wrap="none" anchor="ctr"/>
          <a:lstStyle/>
          <a:p>
            <a:endParaRPr lang="en-US" sz="2400"/>
          </a:p>
        </p:txBody>
      </p:sp>
      <p:sp>
        <p:nvSpPr>
          <p:cNvPr id="23589" name="AutoShape 57"/>
          <p:cNvSpPr>
            <a:spLocks noChangeArrowheads="1"/>
          </p:cNvSpPr>
          <p:nvPr/>
        </p:nvSpPr>
        <p:spPr bwMode="auto">
          <a:xfrm>
            <a:off x="7800975" y="4724400"/>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90" name="AutoShape 58"/>
          <p:cNvSpPr>
            <a:spLocks noChangeArrowheads="1"/>
          </p:cNvSpPr>
          <p:nvPr/>
        </p:nvSpPr>
        <p:spPr bwMode="auto">
          <a:xfrm flipV="1">
            <a:off x="7486650" y="4752975"/>
            <a:ext cx="133350" cy="304800"/>
          </a:xfrm>
          <a:prstGeom prst="upArrow">
            <a:avLst>
              <a:gd name="adj1" fmla="val 50000"/>
              <a:gd name="adj2" fmla="val 57143"/>
            </a:avLst>
          </a:prstGeom>
          <a:solidFill>
            <a:srgbClr val="0000FF"/>
          </a:solidFill>
          <a:ln w="9525">
            <a:noFill/>
            <a:miter lim="800000"/>
            <a:headEnd/>
            <a:tailEnd/>
          </a:ln>
        </p:spPr>
        <p:txBody>
          <a:bodyPr wrap="none" anchor="ctr"/>
          <a:lstStyle/>
          <a:p>
            <a:endParaRPr lang="en-US" sz="2400"/>
          </a:p>
        </p:txBody>
      </p:sp>
      <p:sp>
        <p:nvSpPr>
          <p:cNvPr id="23591" name="AutoShape 59"/>
          <p:cNvSpPr>
            <a:spLocks noChangeArrowheads="1"/>
          </p:cNvSpPr>
          <p:nvPr/>
        </p:nvSpPr>
        <p:spPr bwMode="auto">
          <a:xfrm flipV="1">
            <a:off x="7624763" y="4743450"/>
            <a:ext cx="166687" cy="304800"/>
          </a:xfrm>
          <a:prstGeom prst="upArrow">
            <a:avLst>
              <a:gd name="adj1" fmla="val 50000"/>
              <a:gd name="adj2" fmla="val 45714"/>
            </a:avLst>
          </a:prstGeom>
          <a:solidFill>
            <a:srgbClr val="0000FF"/>
          </a:solidFill>
          <a:ln w="9525">
            <a:noFill/>
            <a:miter lim="800000"/>
            <a:headEnd/>
            <a:tailEnd/>
          </a:ln>
        </p:spPr>
        <p:txBody>
          <a:bodyPr wrap="none" anchor="ctr"/>
          <a:lstStyle/>
          <a:p>
            <a:endParaRPr lang="en-US" sz="2400"/>
          </a:p>
        </p:txBody>
      </p:sp>
      <p:sp>
        <p:nvSpPr>
          <p:cNvPr id="23592" name="AutoShape 60"/>
          <p:cNvSpPr>
            <a:spLocks noChangeArrowheads="1"/>
          </p:cNvSpPr>
          <p:nvPr/>
        </p:nvSpPr>
        <p:spPr bwMode="auto">
          <a:xfrm flipV="1">
            <a:off x="8248650" y="4752975"/>
            <a:ext cx="152400" cy="304800"/>
          </a:xfrm>
          <a:prstGeom prst="upArrow">
            <a:avLst>
              <a:gd name="adj1" fmla="val 50000"/>
              <a:gd name="adj2" fmla="val 50000"/>
            </a:avLst>
          </a:prstGeom>
          <a:solidFill>
            <a:srgbClr val="0000FF"/>
          </a:solidFill>
          <a:ln w="9525">
            <a:noFill/>
            <a:miter lim="800000"/>
            <a:headEnd/>
            <a:tailEnd/>
          </a:ln>
        </p:spPr>
        <p:txBody>
          <a:bodyPr wrap="none" anchor="ctr"/>
          <a:lstStyle/>
          <a:p>
            <a:endParaRPr lang="en-US" sz="2400"/>
          </a:p>
        </p:txBody>
      </p:sp>
      <p:sp>
        <p:nvSpPr>
          <p:cNvPr id="23593" name="Rectangle 61"/>
          <p:cNvSpPr>
            <a:spLocks noChangeArrowheads="1"/>
          </p:cNvSpPr>
          <p:nvPr/>
        </p:nvSpPr>
        <p:spPr bwMode="auto">
          <a:xfrm>
            <a:off x="2438400" y="5715000"/>
            <a:ext cx="5562600" cy="707886"/>
          </a:xfrm>
          <a:prstGeom prst="rect">
            <a:avLst/>
          </a:prstGeom>
          <a:noFill/>
          <a:ln w="9525">
            <a:noFill/>
            <a:miter lim="800000"/>
            <a:headEnd/>
            <a:tailEnd/>
          </a:ln>
        </p:spPr>
        <p:txBody>
          <a:bodyPr>
            <a:spAutoFit/>
          </a:bodyPr>
          <a:lstStyle/>
          <a:p>
            <a:r>
              <a:rPr lang="en-US" sz="2000" b="1" i="1" dirty="0">
                <a:cs typeface="Times New Roman" panose="02020603050405020304" pitchFamily="18" charset="0"/>
                <a:sym typeface="Symbol" pitchFamily="18" charset="2"/>
              </a:rPr>
              <a:t>M</a:t>
            </a:r>
            <a:r>
              <a:rPr lang="en-US" sz="2000" b="1" dirty="0">
                <a:cs typeface="Times New Roman" panose="02020603050405020304" pitchFamily="18" charset="0"/>
                <a:sym typeface="Symbol" pitchFamily="18" charset="2"/>
              </a:rPr>
              <a:t> =           3                   -          -3</a:t>
            </a:r>
          </a:p>
          <a:p>
            <a:r>
              <a:rPr lang="en-US" sz="2000" b="1" dirty="0">
                <a:cs typeface="Times New Roman" panose="02020603050405020304" pitchFamily="18" charset="0"/>
                <a:sym typeface="Symbol" pitchFamily="18" charset="2"/>
              </a:rPr>
              <a:t> =             1          3           3            1</a:t>
            </a:r>
          </a:p>
        </p:txBody>
      </p:sp>
      <p:sp>
        <p:nvSpPr>
          <p:cNvPr id="23594" name="Rectangle 62"/>
          <p:cNvSpPr>
            <a:spLocks noChangeArrowheads="1"/>
          </p:cNvSpPr>
          <p:nvPr/>
        </p:nvSpPr>
        <p:spPr bwMode="auto">
          <a:xfrm>
            <a:off x="460058" y="5873402"/>
            <a:ext cx="1462901" cy="369332"/>
          </a:xfrm>
          <a:prstGeom prst="rect">
            <a:avLst/>
          </a:prstGeom>
          <a:noFill/>
          <a:ln w="9525">
            <a:noFill/>
            <a:miter lim="800000"/>
            <a:headEnd/>
            <a:tailEnd/>
          </a:ln>
        </p:spPr>
        <p:txBody>
          <a:bodyPr wrap="none">
            <a:spAutoFit/>
          </a:bodyPr>
          <a:lstStyle/>
          <a:p>
            <a:r>
              <a:rPr lang="en-US" sz="1800" b="1" dirty="0" err="1">
                <a:cs typeface="Times New Roman" panose="02020603050405020304" pitchFamily="18" charset="0"/>
                <a:sym typeface="Symbol" pitchFamily="18" charset="2"/>
              </a:rPr>
              <a:t>Macrostates</a:t>
            </a:r>
            <a:r>
              <a:rPr lang="en-US" sz="1800" b="1" dirty="0">
                <a:cs typeface="Times New Roman" panose="02020603050405020304" pitchFamily="18" charset="0"/>
                <a:sym typeface="Symbol" pitchFamily="18" charset="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6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56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56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57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57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57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57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57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575"/>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23576"/>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23577"/>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23578"/>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23579"/>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23580"/>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23581"/>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2358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23583"/>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23584"/>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3585"/>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23586"/>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23587"/>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23588"/>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23589"/>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23590"/>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23591"/>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23592"/>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23594"/>
                                        </p:tgtEl>
                                        <p:attrNameLst>
                                          <p:attrName>style.visibility</p:attrName>
                                        </p:attrNameLst>
                                      </p:cBhvr>
                                      <p:to>
                                        <p:strVal val="visible"/>
                                      </p:to>
                                    </p:set>
                                  </p:childTnLst>
                                </p:cTn>
                              </p:par>
                            </p:childTnLst>
                          </p:cTn>
                        </p:par>
                        <p:par>
                          <p:cTn id="74" fill="hold">
                            <p:stCondLst>
                              <p:cond delay="0"/>
                            </p:stCondLst>
                            <p:childTnLst>
                              <p:par>
                                <p:cTn id="75" presetID="1" presetClass="entr" presetSubtype="0" fill="hold" grpId="0" nodeType="afterEffect">
                                  <p:stCondLst>
                                    <p:cond delay="0"/>
                                  </p:stCondLst>
                                  <p:childTnLst>
                                    <p:set>
                                      <p:cBhvr>
                                        <p:cTn id="76" dur="1" fill="hold">
                                          <p:stCondLst>
                                            <p:cond delay="0"/>
                                          </p:stCondLst>
                                        </p:cTn>
                                        <p:tgtEl>
                                          <p:spTgt spid="235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4" grpId="0"/>
      <p:bldP spid="23565" grpId="0"/>
      <p:bldP spid="23566" grpId="0"/>
      <p:bldP spid="23567" grpId="0"/>
      <p:bldP spid="23568" grpId="0" animBg="1"/>
      <p:bldP spid="23569" grpId="0" animBg="1"/>
      <p:bldP spid="23570" grpId="0" animBg="1"/>
      <p:bldP spid="23571" grpId="0" animBg="1"/>
      <p:bldP spid="23572" grpId="0" animBg="1"/>
      <p:bldP spid="23573" grpId="0" animBg="1"/>
      <p:bldP spid="23574" grpId="0" animBg="1"/>
      <p:bldP spid="23575" grpId="0" animBg="1"/>
      <p:bldP spid="23576" grpId="0"/>
      <p:bldP spid="23577" grpId="0" animBg="1"/>
      <p:bldP spid="23578" grpId="0" animBg="1"/>
      <p:bldP spid="23579" grpId="0" animBg="1"/>
      <p:bldP spid="23580" grpId="0" animBg="1"/>
      <p:bldP spid="23581" grpId="0" animBg="1"/>
      <p:bldP spid="23582" grpId="0" animBg="1"/>
      <p:bldP spid="23583" grpId="0" animBg="1"/>
      <p:bldP spid="23584" grpId="0" animBg="1"/>
      <p:bldP spid="23585" grpId="0" animBg="1"/>
      <p:bldP spid="23586" grpId="0" animBg="1"/>
      <p:bldP spid="23587" grpId="0" animBg="1"/>
      <p:bldP spid="23588" grpId="0" animBg="1"/>
      <p:bldP spid="23589" grpId="0" animBg="1"/>
      <p:bldP spid="23590" grpId="0" animBg="1"/>
      <p:bldP spid="23591" grpId="0" animBg="1"/>
      <p:bldP spid="23592" grpId="0" animBg="1"/>
      <p:bldP spid="23593" grpId="0"/>
      <p:bldP spid="2359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21088A-3386-44CE-A8DD-A63E7920FE8D}"/>
              </a:ext>
            </a:extLst>
          </p:cNvPr>
          <p:cNvSpPr txBox="1"/>
          <p:nvPr/>
        </p:nvSpPr>
        <p:spPr>
          <a:xfrm>
            <a:off x="990600" y="2895600"/>
            <a:ext cx="6934200" cy="1400383"/>
          </a:xfrm>
          <a:prstGeom prst="rect">
            <a:avLst/>
          </a:prstGeom>
          <a:noFill/>
        </p:spPr>
        <p:txBody>
          <a:bodyPr wrap="square">
            <a:spAutoFit/>
          </a:bodyPr>
          <a:lstStyle/>
          <a:p>
            <a:pPr marL="0" marR="0">
              <a:lnSpc>
                <a:spcPct val="150000"/>
              </a:lnSpc>
              <a:spcBef>
                <a:spcPts val="600"/>
              </a:spcBef>
              <a:spcAft>
                <a:spcPts val="60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Problems for practice on Friday:</a:t>
            </a:r>
          </a:p>
          <a:p>
            <a:r>
              <a:rPr lang="en-US" sz="2400" u="sng" dirty="0"/>
              <a:t>2.1, 2.2, 2.5, 2.6,</a:t>
            </a:r>
            <a:r>
              <a:rPr lang="en-US" sz="2400" dirty="0"/>
              <a:t> 2.8, 2.28, 2.32, and 2.36.</a:t>
            </a:r>
          </a:p>
          <a:p>
            <a:r>
              <a:rPr lang="en-US" sz="2000" dirty="0"/>
              <a:t>(These are all problems from this chapter)</a:t>
            </a:r>
          </a:p>
        </p:txBody>
      </p:sp>
      <p:sp>
        <p:nvSpPr>
          <p:cNvPr id="6" name="TextBox 5">
            <a:extLst>
              <a:ext uri="{FF2B5EF4-FFF2-40B4-BE49-F238E27FC236}">
                <a16:creationId xmlns:a16="http://schemas.microsoft.com/office/drawing/2014/main" id="{6690299C-2BB9-4675-AF5E-B8320858E4A2}"/>
              </a:ext>
            </a:extLst>
          </p:cNvPr>
          <p:cNvSpPr txBox="1"/>
          <p:nvPr/>
        </p:nvSpPr>
        <p:spPr>
          <a:xfrm>
            <a:off x="1676400" y="1143000"/>
            <a:ext cx="5486400" cy="1508105"/>
          </a:xfrm>
          <a:prstGeom prst="rect">
            <a:avLst/>
          </a:prstGeom>
          <a:noFill/>
        </p:spPr>
        <p:txBody>
          <a:bodyPr wrap="square">
            <a:spAutoFit/>
          </a:bodyPr>
          <a:lstStyle/>
          <a:p>
            <a:r>
              <a:rPr lang="en-US" sz="2400" b="1" dirty="0">
                <a:effectLst/>
                <a:latin typeface="Times New Roman" panose="02020603050405020304" pitchFamily="18" charset="0"/>
                <a:ea typeface="Calibri" panose="020F0502020204030204" pitchFamily="34" charset="0"/>
              </a:rPr>
              <a:t>Assignment#4                   </a:t>
            </a:r>
            <a:r>
              <a:rPr lang="en-US" sz="2000" dirty="0">
                <a:effectLst/>
                <a:latin typeface="Times New Roman" panose="02020603050405020304" pitchFamily="18" charset="0"/>
                <a:ea typeface="Calibri" panose="020F0502020204030204" pitchFamily="34" charset="0"/>
              </a:rPr>
              <a:t>Due 2/24/2022</a:t>
            </a:r>
          </a:p>
          <a:p>
            <a:endParaRPr lang="en-US" sz="2000" dirty="0">
              <a:effectLst/>
              <a:latin typeface="Times New Roman" panose="02020603050405020304" pitchFamily="18" charset="0"/>
              <a:ea typeface="Calibri" panose="020F0502020204030204" pitchFamily="34" charset="0"/>
            </a:endParaRPr>
          </a:p>
          <a:p>
            <a:r>
              <a:rPr lang="en-US" sz="2400" dirty="0"/>
              <a:t>2.17, 2.19, 2.26, and </a:t>
            </a:r>
            <a:r>
              <a:rPr lang="en-US" sz="2400" strike="sngStrike" dirty="0"/>
              <a:t>2.31</a:t>
            </a:r>
            <a:r>
              <a:rPr lang="en-US" sz="2400" dirty="0"/>
              <a:t> 2.33.</a:t>
            </a:r>
          </a:p>
          <a:p>
            <a:endParaRPr lang="en-US" sz="2400" dirty="0"/>
          </a:p>
        </p:txBody>
      </p:sp>
      <p:sp>
        <p:nvSpPr>
          <p:cNvPr id="3" name="TextBox 2">
            <a:extLst>
              <a:ext uri="{FF2B5EF4-FFF2-40B4-BE49-F238E27FC236}">
                <a16:creationId xmlns:a16="http://schemas.microsoft.com/office/drawing/2014/main" id="{36F32C13-6A27-41C6-8834-730E8CF2880F}"/>
              </a:ext>
            </a:extLst>
          </p:cNvPr>
          <p:cNvSpPr txBox="1"/>
          <p:nvPr/>
        </p:nvSpPr>
        <p:spPr>
          <a:xfrm>
            <a:off x="1325880" y="4945559"/>
            <a:ext cx="6187440" cy="769441"/>
          </a:xfrm>
          <a:prstGeom prst="rect">
            <a:avLst/>
          </a:prstGeom>
          <a:noFill/>
        </p:spPr>
        <p:txBody>
          <a:bodyPr wrap="square" rtlCol="0">
            <a:spAutoFit/>
          </a:bodyPr>
          <a:lstStyle/>
          <a:p>
            <a:r>
              <a:rPr lang="en-US" sz="2400" b="1" dirty="0"/>
              <a:t>Next:</a:t>
            </a:r>
            <a:r>
              <a:rPr lang="en-US" sz="2000" dirty="0"/>
              <a:t> Einstein’s Model of solids, Interacting System, Entropy and 2</a:t>
            </a:r>
            <a:r>
              <a:rPr lang="en-US" sz="2000" baseline="30000" dirty="0"/>
              <a:t>nd</a:t>
            </a:r>
            <a:r>
              <a:rPr lang="en-US" sz="2000" dirty="0"/>
              <a:t> Law</a:t>
            </a:r>
          </a:p>
        </p:txBody>
      </p:sp>
    </p:spTree>
    <p:extLst>
      <p:ext uri="{BB962C8B-B14F-4D97-AF65-F5344CB8AC3E}">
        <p14:creationId xmlns:p14="http://schemas.microsoft.com/office/powerpoint/2010/main" val="4091393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E3F116-D01E-407C-9501-9710B4ED20F0}"/>
              </a:ext>
            </a:extLst>
          </p:cNvPr>
          <p:cNvSpPr txBox="1"/>
          <p:nvPr/>
        </p:nvSpPr>
        <p:spPr>
          <a:xfrm>
            <a:off x="683260" y="231944"/>
            <a:ext cx="3276600" cy="461665"/>
          </a:xfrm>
          <a:prstGeom prst="rect">
            <a:avLst/>
          </a:prstGeom>
          <a:solidFill>
            <a:srgbClr val="0000FF">
              <a:alpha val="50000"/>
            </a:srgbClr>
          </a:solidFill>
        </p:spPr>
        <p:txBody>
          <a:bodyPr wrap="square" rtlCol="0">
            <a:spAutoFit/>
          </a:bodyPr>
          <a:lstStyle/>
          <a:p>
            <a:r>
              <a:rPr lang="en-US" sz="2400" b="1" dirty="0"/>
              <a:t>Ch 2: The Second Law</a:t>
            </a:r>
          </a:p>
        </p:txBody>
      </p:sp>
      <p:sp>
        <p:nvSpPr>
          <p:cNvPr id="4" name="TextBox 3">
            <a:extLst>
              <a:ext uri="{FF2B5EF4-FFF2-40B4-BE49-F238E27FC236}">
                <a16:creationId xmlns:a16="http://schemas.microsoft.com/office/drawing/2014/main" id="{AF850F54-B255-446D-8396-9ABF72FEF5E2}"/>
              </a:ext>
            </a:extLst>
          </p:cNvPr>
          <p:cNvSpPr txBox="1"/>
          <p:nvPr/>
        </p:nvSpPr>
        <p:spPr>
          <a:xfrm>
            <a:off x="3959860" y="173574"/>
            <a:ext cx="4803140" cy="1015663"/>
          </a:xfrm>
          <a:prstGeom prst="rect">
            <a:avLst/>
          </a:prstGeom>
          <a:noFill/>
        </p:spPr>
        <p:txBody>
          <a:bodyPr wrap="square" rtlCol="0">
            <a:spAutoFit/>
          </a:bodyPr>
          <a:lstStyle/>
          <a:p>
            <a:r>
              <a:rPr lang="en-US" sz="2000" dirty="0"/>
              <a:t>In Ch 1, it was first law applied to thermodynamics and introduced concept of heat, work and temperature.</a:t>
            </a:r>
          </a:p>
        </p:txBody>
      </p:sp>
      <p:sp>
        <p:nvSpPr>
          <p:cNvPr id="5" name="TextBox 4">
            <a:extLst>
              <a:ext uri="{FF2B5EF4-FFF2-40B4-BE49-F238E27FC236}">
                <a16:creationId xmlns:a16="http://schemas.microsoft.com/office/drawing/2014/main" id="{0CF63750-3ECF-4BD8-A920-5EA33435AD7F}"/>
              </a:ext>
            </a:extLst>
          </p:cNvPr>
          <p:cNvSpPr txBox="1"/>
          <p:nvPr/>
        </p:nvSpPr>
        <p:spPr>
          <a:xfrm>
            <a:off x="914400" y="1164938"/>
            <a:ext cx="6248400" cy="400110"/>
          </a:xfrm>
          <a:prstGeom prst="rect">
            <a:avLst/>
          </a:prstGeom>
          <a:noFill/>
        </p:spPr>
        <p:txBody>
          <a:bodyPr wrap="square" rtlCol="0">
            <a:spAutoFit/>
          </a:bodyPr>
          <a:lstStyle/>
          <a:p>
            <a:r>
              <a:rPr lang="en-US" sz="2000" dirty="0"/>
              <a:t>However, some fundamental questions remain unanswered</a:t>
            </a:r>
          </a:p>
        </p:txBody>
      </p:sp>
      <p:sp>
        <p:nvSpPr>
          <p:cNvPr id="6" name="TextBox 5">
            <a:extLst>
              <a:ext uri="{FF2B5EF4-FFF2-40B4-BE49-F238E27FC236}">
                <a16:creationId xmlns:a16="http://schemas.microsoft.com/office/drawing/2014/main" id="{351032E4-0BC5-4F85-A33A-D2278AEB9B77}"/>
              </a:ext>
            </a:extLst>
          </p:cNvPr>
          <p:cNvSpPr txBox="1"/>
          <p:nvPr/>
        </p:nvSpPr>
        <p:spPr>
          <a:xfrm>
            <a:off x="1143000" y="1555374"/>
            <a:ext cx="7162800" cy="1015663"/>
          </a:xfrm>
          <a:prstGeom prst="rect">
            <a:avLst/>
          </a:prstGeom>
          <a:noFill/>
        </p:spPr>
        <p:txBody>
          <a:bodyPr wrap="square" rtlCol="0">
            <a:spAutoFit/>
          </a:bodyPr>
          <a:lstStyle/>
          <a:p>
            <a:pPr marL="457200" indent="-457200">
              <a:buFont typeface="+mj-lt"/>
              <a:buAutoNum type="arabicPeriod"/>
            </a:pPr>
            <a:r>
              <a:rPr lang="en-US" sz="2000" dirty="0"/>
              <a:t>What really is the temperature?</a:t>
            </a:r>
          </a:p>
          <a:p>
            <a:pPr marL="457200" indent="-457200">
              <a:buFont typeface="+mj-lt"/>
              <a:buAutoNum type="arabicPeriod"/>
            </a:pPr>
            <a:r>
              <a:rPr lang="en-US" sz="2000" dirty="0"/>
              <a:t>Why does heat flow spontaneously from hotter to cooler object and never the other way?</a:t>
            </a:r>
          </a:p>
        </p:txBody>
      </p:sp>
      <p:sp>
        <p:nvSpPr>
          <p:cNvPr id="7" name="TextBox 6">
            <a:extLst>
              <a:ext uri="{FF2B5EF4-FFF2-40B4-BE49-F238E27FC236}">
                <a16:creationId xmlns:a16="http://schemas.microsoft.com/office/drawing/2014/main" id="{47FB2300-F047-4983-B3D4-12BA13456144}"/>
              </a:ext>
            </a:extLst>
          </p:cNvPr>
          <p:cNvSpPr txBox="1"/>
          <p:nvPr/>
        </p:nvSpPr>
        <p:spPr>
          <a:xfrm>
            <a:off x="533400" y="2578984"/>
            <a:ext cx="2667000" cy="400110"/>
          </a:xfrm>
          <a:prstGeom prst="rect">
            <a:avLst/>
          </a:prstGeom>
          <a:noFill/>
        </p:spPr>
        <p:txBody>
          <a:bodyPr wrap="square" rtlCol="0">
            <a:spAutoFit/>
          </a:bodyPr>
          <a:lstStyle/>
          <a:p>
            <a:r>
              <a:rPr lang="en-US" sz="2000" dirty="0"/>
              <a:t>More general question</a:t>
            </a:r>
          </a:p>
        </p:txBody>
      </p:sp>
      <p:sp>
        <p:nvSpPr>
          <p:cNvPr id="8" name="TextBox 7">
            <a:extLst>
              <a:ext uri="{FF2B5EF4-FFF2-40B4-BE49-F238E27FC236}">
                <a16:creationId xmlns:a16="http://schemas.microsoft.com/office/drawing/2014/main" id="{2A31E0B4-0041-4807-8552-E96EC864D2C4}"/>
              </a:ext>
            </a:extLst>
          </p:cNvPr>
          <p:cNvSpPr txBox="1"/>
          <p:nvPr/>
        </p:nvSpPr>
        <p:spPr>
          <a:xfrm>
            <a:off x="1676400" y="2886760"/>
            <a:ext cx="6400800" cy="400110"/>
          </a:xfrm>
          <a:prstGeom prst="rect">
            <a:avLst/>
          </a:prstGeom>
          <a:noFill/>
        </p:spPr>
        <p:txBody>
          <a:bodyPr wrap="square" rtlCol="0">
            <a:spAutoFit/>
          </a:bodyPr>
          <a:lstStyle/>
          <a:p>
            <a:r>
              <a:rPr lang="en-US" sz="2000" dirty="0"/>
              <a:t>Why do so many thermodynamic processes are irreversible?</a:t>
            </a:r>
          </a:p>
        </p:txBody>
      </p:sp>
      <p:sp>
        <p:nvSpPr>
          <p:cNvPr id="9" name="TextBox 8">
            <a:extLst>
              <a:ext uri="{FF2B5EF4-FFF2-40B4-BE49-F238E27FC236}">
                <a16:creationId xmlns:a16="http://schemas.microsoft.com/office/drawing/2014/main" id="{2E038900-8C69-470E-A823-6B12CA4F33DB}"/>
              </a:ext>
            </a:extLst>
          </p:cNvPr>
          <p:cNvSpPr txBox="1"/>
          <p:nvPr/>
        </p:nvSpPr>
        <p:spPr>
          <a:xfrm>
            <a:off x="2362200" y="3320217"/>
            <a:ext cx="4381500" cy="707886"/>
          </a:xfrm>
          <a:prstGeom prst="rect">
            <a:avLst/>
          </a:prstGeom>
          <a:noFill/>
        </p:spPr>
        <p:txBody>
          <a:bodyPr wrap="square" rtlCol="0">
            <a:spAutoFit/>
          </a:bodyPr>
          <a:lstStyle/>
          <a:p>
            <a:r>
              <a:rPr lang="en-US" sz="2000" dirty="0"/>
              <a:t>Irreversible processes are not inevitable; they are just overwhelmingly probable.</a:t>
            </a:r>
          </a:p>
        </p:txBody>
      </p:sp>
      <p:sp>
        <p:nvSpPr>
          <p:cNvPr id="11" name="TextBox 10">
            <a:extLst>
              <a:ext uri="{FF2B5EF4-FFF2-40B4-BE49-F238E27FC236}">
                <a16:creationId xmlns:a16="http://schemas.microsoft.com/office/drawing/2014/main" id="{0B18D3E2-EF99-4CDF-BD4F-E49B5242E1E7}"/>
              </a:ext>
            </a:extLst>
          </p:cNvPr>
          <p:cNvSpPr txBox="1"/>
          <p:nvPr/>
        </p:nvSpPr>
        <p:spPr>
          <a:xfrm>
            <a:off x="533400" y="3371076"/>
            <a:ext cx="1828800" cy="400110"/>
          </a:xfrm>
          <a:prstGeom prst="rect">
            <a:avLst/>
          </a:prstGeom>
          <a:noFill/>
        </p:spPr>
        <p:txBody>
          <a:bodyPr wrap="square">
            <a:spAutoFit/>
          </a:bodyPr>
          <a:lstStyle/>
          <a:p>
            <a:r>
              <a:rPr lang="en-US" sz="2000" b="1" dirty="0"/>
              <a:t>Brief answer: </a:t>
            </a:r>
          </a:p>
        </p:txBody>
      </p:sp>
      <p:sp>
        <p:nvSpPr>
          <p:cNvPr id="12" name="TextBox 11">
            <a:extLst>
              <a:ext uri="{FF2B5EF4-FFF2-40B4-BE49-F238E27FC236}">
                <a16:creationId xmlns:a16="http://schemas.microsoft.com/office/drawing/2014/main" id="{C34E01BA-1905-44DC-A24C-ADF62E7A73C4}"/>
              </a:ext>
            </a:extLst>
          </p:cNvPr>
          <p:cNvSpPr txBox="1"/>
          <p:nvPr/>
        </p:nvSpPr>
        <p:spPr>
          <a:xfrm>
            <a:off x="523240" y="4028103"/>
            <a:ext cx="8163560" cy="1477328"/>
          </a:xfrm>
          <a:prstGeom prst="rect">
            <a:avLst/>
          </a:prstGeom>
          <a:noFill/>
        </p:spPr>
        <p:txBody>
          <a:bodyPr wrap="square" rtlCol="0">
            <a:spAutoFit/>
          </a:bodyPr>
          <a:lstStyle/>
          <a:p>
            <a:r>
              <a:rPr lang="en-US" b="1" dirty="0"/>
              <a:t>Example</a:t>
            </a:r>
            <a:r>
              <a:rPr lang="en-US" dirty="0"/>
              <a:t>: when heat flows from a hotter object to cooler, the energy is moving around randomly. After some time, the very high probability is that we will find energy distribution more uniformly distributed among all parts of the system.</a:t>
            </a:r>
          </a:p>
          <a:p>
            <a:r>
              <a:rPr lang="en-US" dirty="0"/>
              <a:t>Temperature is the way of quantifying the tendency of energy to enter or leave an object during the random arrangements.</a:t>
            </a:r>
          </a:p>
        </p:txBody>
      </p:sp>
      <p:sp>
        <p:nvSpPr>
          <p:cNvPr id="13" name="TextBox 12">
            <a:extLst>
              <a:ext uri="{FF2B5EF4-FFF2-40B4-BE49-F238E27FC236}">
                <a16:creationId xmlns:a16="http://schemas.microsoft.com/office/drawing/2014/main" id="{00CDFF72-9C02-4080-9382-12072DDC530A}"/>
              </a:ext>
            </a:extLst>
          </p:cNvPr>
          <p:cNvSpPr txBox="1"/>
          <p:nvPr/>
        </p:nvSpPr>
        <p:spPr>
          <a:xfrm>
            <a:off x="381000" y="5566986"/>
            <a:ext cx="4572000" cy="1015663"/>
          </a:xfrm>
          <a:prstGeom prst="rect">
            <a:avLst/>
          </a:prstGeom>
          <a:noFill/>
        </p:spPr>
        <p:txBody>
          <a:bodyPr wrap="square" rtlCol="0">
            <a:spAutoFit/>
          </a:bodyPr>
          <a:lstStyle/>
          <a:p>
            <a:r>
              <a:rPr lang="en-US" sz="2000" dirty="0"/>
              <a:t>Therefore, we need to study how a system stores energy and learn how to count all the ways that energy might be arranged</a:t>
            </a:r>
          </a:p>
        </p:txBody>
      </p:sp>
      <p:sp>
        <p:nvSpPr>
          <p:cNvPr id="14" name="TextBox 13">
            <a:extLst>
              <a:ext uri="{FF2B5EF4-FFF2-40B4-BE49-F238E27FC236}">
                <a16:creationId xmlns:a16="http://schemas.microsoft.com/office/drawing/2014/main" id="{4B501E83-6974-4FDE-A65E-1E67EC5FCB68}"/>
              </a:ext>
            </a:extLst>
          </p:cNvPr>
          <p:cNvSpPr txBox="1"/>
          <p:nvPr/>
        </p:nvSpPr>
        <p:spPr>
          <a:xfrm>
            <a:off x="5455920" y="5483880"/>
            <a:ext cx="2819400" cy="1015663"/>
          </a:xfrm>
          <a:prstGeom prst="rect">
            <a:avLst/>
          </a:prstGeom>
          <a:noFill/>
          <a:ln w="19050">
            <a:solidFill>
              <a:srgbClr val="0070C0"/>
            </a:solidFill>
          </a:ln>
        </p:spPr>
        <p:txBody>
          <a:bodyPr wrap="square" rtlCol="0">
            <a:spAutoFit/>
          </a:bodyPr>
          <a:lstStyle/>
          <a:p>
            <a:r>
              <a:rPr lang="en-US" sz="2000" dirty="0"/>
              <a:t>Math of counting ways of arranging things is called </a:t>
            </a:r>
            <a:r>
              <a:rPr lang="en-US" sz="2000" b="1" dirty="0"/>
              <a:t>Combinatorics</a:t>
            </a:r>
          </a:p>
        </p:txBody>
      </p:sp>
    </p:spTree>
    <p:extLst>
      <p:ext uri="{BB962C8B-B14F-4D97-AF65-F5344CB8AC3E}">
        <p14:creationId xmlns:p14="http://schemas.microsoft.com/office/powerpoint/2010/main" val="2793762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1" grpId="0"/>
      <p:bldP spid="12" grpId="0"/>
      <p:bldP spid="13" grpId="0"/>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152400"/>
            <a:ext cx="7772400" cy="609600"/>
          </a:xfrm>
          <a:solidFill>
            <a:srgbClr val="0000FF"/>
          </a:solidFill>
        </p:spPr>
        <p:txBody>
          <a:bodyPr/>
          <a:lstStyle/>
          <a:p>
            <a:pPr eaLnBrk="1" hangingPunct="1"/>
            <a:r>
              <a:rPr lang="en-US" sz="2400" b="1" dirty="0">
                <a:solidFill>
                  <a:schemeClr val="bg1"/>
                </a:solidFill>
                <a:latin typeface="Times New Roman" panose="02020603050405020304" pitchFamily="18" charset="0"/>
                <a:cs typeface="Times New Roman" panose="02020603050405020304" pitchFamily="18" charset="0"/>
              </a:rPr>
              <a:t>Macrostates and Microstates</a:t>
            </a:r>
            <a:r>
              <a:rPr lang="en-US" sz="2800" b="1" dirty="0">
                <a:solidFill>
                  <a:schemeClr val="bg1"/>
                </a:solidFill>
                <a:latin typeface="Arial" charset="0"/>
              </a:rPr>
              <a:t>  </a:t>
            </a:r>
            <a:r>
              <a:rPr lang="en-US" sz="2800" b="1" dirty="0">
                <a:solidFill>
                  <a:schemeClr val="bg1"/>
                </a:solidFill>
                <a:latin typeface="Times New Roman" panose="02020603050405020304" pitchFamily="18" charset="0"/>
                <a:cs typeface="Times New Roman" panose="02020603050405020304" pitchFamily="18" charset="0"/>
              </a:rPr>
              <a:t>(Ch. 2 )</a:t>
            </a:r>
          </a:p>
        </p:txBody>
      </p:sp>
      <p:sp>
        <p:nvSpPr>
          <p:cNvPr id="16387" name="Rectangle 3"/>
          <p:cNvSpPr>
            <a:spLocks noChangeArrowheads="1"/>
          </p:cNvSpPr>
          <p:nvPr/>
        </p:nvSpPr>
        <p:spPr bwMode="auto">
          <a:xfrm>
            <a:off x="4823459" y="4732580"/>
            <a:ext cx="4320541" cy="1083438"/>
          </a:xfrm>
          <a:prstGeom prst="rect">
            <a:avLst/>
          </a:prstGeom>
          <a:noFill/>
          <a:ln w="9525">
            <a:noFill/>
            <a:miter lim="800000"/>
            <a:headEnd/>
            <a:tailEnd/>
          </a:ln>
        </p:spPr>
        <p:txBody>
          <a:bodyPr wrap="square">
            <a:spAutoFit/>
          </a:bodyPr>
          <a:lstStyle/>
          <a:p>
            <a:pPr lvl="1">
              <a:lnSpc>
                <a:spcPct val="110000"/>
              </a:lnSpc>
              <a:spcBef>
                <a:spcPct val="50000"/>
              </a:spcBef>
            </a:pPr>
            <a:r>
              <a:rPr lang="en-US" sz="2000" dirty="0">
                <a:cs typeface="Times New Roman" panose="02020603050405020304" pitchFamily="18" charset="0"/>
              </a:rPr>
              <a:t>This path will bring us to the concepts of </a:t>
            </a:r>
            <a:r>
              <a:rPr lang="en-US" sz="2000" b="1" dirty="0">
                <a:solidFill>
                  <a:srgbClr val="FF0000"/>
                </a:solidFill>
                <a:cs typeface="Times New Roman" panose="02020603050405020304" pitchFamily="18" charset="0"/>
              </a:rPr>
              <a:t>entropy and the second law of thermodynamics.</a:t>
            </a:r>
          </a:p>
        </p:txBody>
      </p:sp>
      <p:sp>
        <p:nvSpPr>
          <p:cNvPr id="6" name="TextBox 5">
            <a:extLst>
              <a:ext uri="{FF2B5EF4-FFF2-40B4-BE49-F238E27FC236}">
                <a16:creationId xmlns:a16="http://schemas.microsoft.com/office/drawing/2014/main" id="{ED98E975-E852-42AC-B59B-D4B703E684E5}"/>
              </a:ext>
            </a:extLst>
          </p:cNvPr>
          <p:cNvSpPr txBox="1"/>
          <p:nvPr/>
        </p:nvSpPr>
        <p:spPr>
          <a:xfrm>
            <a:off x="5511798" y="3403600"/>
            <a:ext cx="3456942" cy="1015663"/>
          </a:xfrm>
          <a:prstGeom prst="rect">
            <a:avLst/>
          </a:prstGeom>
          <a:noFill/>
        </p:spPr>
        <p:txBody>
          <a:bodyPr wrap="square">
            <a:spAutoFit/>
          </a:bodyPr>
          <a:lstStyle/>
          <a:p>
            <a:r>
              <a:rPr lang="en-US" sz="2000" b="1" dirty="0">
                <a:solidFill>
                  <a:srgbClr val="FF0000"/>
                </a:solidFill>
                <a:cs typeface="Times New Roman" panose="02020603050405020304" pitchFamily="18" charset="0"/>
              </a:rPr>
              <a:t>Statistical mechanics </a:t>
            </a:r>
            <a:r>
              <a:rPr lang="en-US" sz="2000" dirty="0">
                <a:cs typeface="Times New Roman" panose="02020603050405020304" pitchFamily="18" charset="0"/>
              </a:rPr>
              <a:t>is a bridge from microscopic states to averages</a:t>
            </a:r>
            <a:endParaRPr lang="en-US" sz="2000" dirty="0"/>
          </a:p>
        </p:txBody>
      </p:sp>
      <p:sp>
        <p:nvSpPr>
          <p:cNvPr id="4" name="TextBox 3">
            <a:extLst>
              <a:ext uri="{FF2B5EF4-FFF2-40B4-BE49-F238E27FC236}">
                <a16:creationId xmlns:a16="http://schemas.microsoft.com/office/drawing/2014/main" id="{27DD938E-381F-478A-8B89-05994D81CE69}"/>
              </a:ext>
            </a:extLst>
          </p:cNvPr>
          <p:cNvSpPr txBox="1"/>
          <p:nvPr/>
        </p:nvSpPr>
        <p:spPr>
          <a:xfrm>
            <a:off x="5184138" y="1116775"/>
            <a:ext cx="3784602" cy="1015663"/>
          </a:xfrm>
          <a:prstGeom prst="rect">
            <a:avLst/>
          </a:prstGeom>
          <a:noFill/>
        </p:spPr>
        <p:txBody>
          <a:bodyPr wrap="square" rtlCol="0">
            <a:spAutoFit/>
          </a:bodyPr>
          <a:lstStyle/>
          <a:p>
            <a:r>
              <a:rPr lang="en-US" sz="2000" dirty="0"/>
              <a:t>In other words, we need to learn the relationship between </a:t>
            </a:r>
            <a:r>
              <a:rPr lang="en-US" sz="2000" dirty="0" err="1"/>
              <a:t>macrostates</a:t>
            </a:r>
            <a:r>
              <a:rPr lang="en-US" sz="2000" dirty="0"/>
              <a:t> and microstates</a:t>
            </a:r>
          </a:p>
        </p:txBody>
      </p:sp>
      <p:sp>
        <p:nvSpPr>
          <p:cNvPr id="8" name="TextBox 7">
            <a:extLst>
              <a:ext uri="{FF2B5EF4-FFF2-40B4-BE49-F238E27FC236}">
                <a16:creationId xmlns:a16="http://schemas.microsoft.com/office/drawing/2014/main" id="{ED9C0832-7464-47E2-A14B-0211985060E3}"/>
              </a:ext>
            </a:extLst>
          </p:cNvPr>
          <p:cNvSpPr txBox="1"/>
          <p:nvPr/>
        </p:nvSpPr>
        <p:spPr>
          <a:xfrm>
            <a:off x="718820" y="836413"/>
            <a:ext cx="7696200" cy="400110"/>
          </a:xfrm>
          <a:prstGeom prst="rect">
            <a:avLst/>
          </a:prstGeom>
          <a:noFill/>
        </p:spPr>
        <p:txBody>
          <a:bodyPr wrap="square">
            <a:spAutoFit/>
          </a:bodyPr>
          <a:lstStyle/>
          <a:p>
            <a:r>
              <a:rPr lang="en-US" sz="2000" b="1" dirty="0">
                <a:solidFill>
                  <a:srgbClr val="FF0000"/>
                </a:solidFill>
                <a:cs typeface="Times New Roman" panose="02020603050405020304" pitchFamily="18" charset="0"/>
              </a:rPr>
              <a:t>Combinatorics </a:t>
            </a:r>
            <a:r>
              <a:rPr lang="en-US" sz="2000" dirty="0">
                <a:cs typeface="Times New Roman" panose="02020603050405020304" pitchFamily="18" charset="0"/>
              </a:rPr>
              <a:t>is basic statistic mechanics</a:t>
            </a:r>
            <a:endParaRPr lang="en-US" sz="2000" dirty="0"/>
          </a:p>
        </p:txBody>
      </p:sp>
      <p:pic>
        <p:nvPicPr>
          <p:cNvPr id="9" name="Picture 2" descr="C:\Documents and Settings\JacksonM\My Documents\CWU\classstuff\knighttextbook\Media\Chapter18\Images\18_09Figure-F.jpg">
            <a:extLst>
              <a:ext uri="{FF2B5EF4-FFF2-40B4-BE49-F238E27FC236}">
                <a16:creationId xmlns:a16="http://schemas.microsoft.com/office/drawing/2014/main" id="{B013D0C6-DE7B-43DB-BABE-009836B9D5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308" y="1341416"/>
            <a:ext cx="4705090" cy="5394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a:extLst>
              <a:ext uri="{FF2B5EF4-FFF2-40B4-BE49-F238E27FC236}">
                <a16:creationId xmlns:a16="http://schemas.microsoft.com/office/drawing/2014/main" id="{FA6BC9FB-720D-4D9D-AA8C-A878AD4A8935}"/>
              </a:ext>
            </a:extLst>
          </p:cNvPr>
          <p:cNvSpPr txBox="1">
            <a:spLocks noChangeArrowheads="1"/>
          </p:cNvSpPr>
          <p:nvPr/>
        </p:nvSpPr>
        <p:spPr bwMode="auto">
          <a:xfrm>
            <a:off x="5334000" y="2132438"/>
            <a:ext cx="3556000" cy="84235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altLang="en-US" sz="2400" b="1" kern="0" dirty="0">
                <a:solidFill>
                  <a:srgbClr val="316598"/>
                </a:solidFill>
                <a:latin typeface="Times New Roman" panose="02020603050405020304" pitchFamily="18" charset="0"/>
                <a:cs typeface="Times New Roman" panose="02020603050405020304" pitchFamily="18" charset="0"/>
              </a:rPr>
              <a:t>The macro/micro connection</a:t>
            </a:r>
            <a:endParaRPr lang="en-US" altLang="en-US" sz="2400" b="1" kern="0" dirty="0">
              <a:solidFill>
                <a:srgbClr val="2E6499"/>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63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p:bldP spid="6" grpId="0"/>
      <p:bldP spid="4"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62F63CC-2289-43AD-8CDF-DFF2C7026EFB}"/>
              </a:ext>
            </a:extLst>
          </p:cNvPr>
          <p:cNvSpPr txBox="1">
            <a:spLocks noChangeArrowheads="1"/>
          </p:cNvSpPr>
          <p:nvPr/>
        </p:nvSpPr>
        <p:spPr bwMode="auto">
          <a:xfrm>
            <a:off x="204030" y="165239"/>
            <a:ext cx="3200400" cy="609600"/>
          </a:xfrm>
          <a:prstGeom prst="rect">
            <a:avLst/>
          </a:prstGeom>
          <a:solidFill>
            <a:srgbClr val="0000FF"/>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2400" b="1" kern="0" dirty="0">
                <a:solidFill>
                  <a:schemeClr val="bg1"/>
                </a:solidFill>
                <a:latin typeface="Times New Roman" panose="02020603050405020304" pitchFamily="18" charset="0"/>
                <a:cs typeface="Times New Roman" panose="02020603050405020304" pitchFamily="18" charset="0"/>
              </a:rPr>
              <a:t>Two-State Systems</a:t>
            </a:r>
          </a:p>
        </p:txBody>
      </p:sp>
      <p:graphicFrame>
        <p:nvGraphicFramePr>
          <p:cNvPr id="7" name="Table 6">
            <a:extLst>
              <a:ext uri="{FF2B5EF4-FFF2-40B4-BE49-F238E27FC236}">
                <a16:creationId xmlns:a16="http://schemas.microsoft.com/office/drawing/2014/main" id="{977F36CE-8A36-401E-9BA2-EF5CDB780E1C}"/>
              </a:ext>
            </a:extLst>
          </p:cNvPr>
          <p:cNvGraphicFramePr>
            <a:graphicFrameLocks noGrp="1"/>
          </p:cNvGraphicFramePr>
          <p:nvPr>
            <p:extLst>
              <p:ext uri="{D42A27DB-BD31-4B8C-83A1-F6EECF244321}">
                <p14:modId xmlns:p14="http://schemas.microsoft.com/office/powerpoint/2010/main" val="4108120789"/>
              </p:ext>
            </p:extLst>
          </p:nvPr>
        </p:nvGraphicFramePr>
        <p:xfrm>
          <a:off x="304800" y="914140"/>
          <a:ext cx="3581400" cy="3307701"/>
        </p:xfrm>
        <a:graphic>
          <a:graphicData uri="http://schemas.openxmlformats.org/drawingml/2006/table">
            <a:tbl>
              <a:tblPr>
                <a:tableStyleId>{5C22544A-7EE6-4342-B048-85BDC9FD1C3A}</a:tableStyleId>
              </a:tblPr>
              <a:tblGrid>
                <a:gridCol w="895350">
                  <a:extLst>
                    <a:ext uri="{9D8B030D-6E8A-4147-A177-3AD203B41FA5}">
                      <a16:colId xmlns:a16="http://schemas.microsoft.com/office/drawing/2014/main" val="4023096654"/>
                    </a:ext>
                  </a:extLst>
                </a:gridCol>
                <a:gridCol w="895350">
                  <a:extLst>
                    <a:ext uri="{9D8B030D-6E8A-4147-A177-3AD203B41FA5}">
                      <a16:colId xmlns:a16="http://schemas.microsoft.com/office/drawing/2014/main" val="3476011975"/>
                    </a:ext>
                  </a:extLst>
                </a:gridCol>
                <a:gridCol w="895350">
                  <a:extLst>
                    <a:ext uri="{9D8B030D-6E8A-4147-A177-3AD203B41FA5}">
                      <a16:colId xmlns:a16="http://schemas.microsoft.com/office/drawing/2014/main" val="1378948415"/>
                    </a:ext>
                  </a:extLst>
                </a:gridCol>
                <a:gridCol w="895350">
                  <a:extLst>
                    <a:ext uri="{9D8B030D-6E8A-4147-A177-3AD203B41FA5}">
                      <a16:colId xmlns:a16="http://schemas.microsoft.com/office/drawing/2014/main" val="1506441930"/>
                    </a:ext>
                  </a:extLst>
                </a:gridCol>
              </a:tblGrid>
              <a:tr h="0">
                <a:tc>
                  <a:txBody>
                    <a:bodyPr/>
                    <a:lstStyle/>
                    <a:p>
                      <a:pPr algn="l" fontAlgn="b"/>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gridSpan="3">
                  <a:txBody>
                    <a:bodyPr/>
                    <a:lstStyle/>
                    <a:p>
                      <a:pPr algn="l" fontAlgn="b"/>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6402538"/>
                  </a:ext>
                </a:extLst>
              </a:tr>
              <a:tr h="335984">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 </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Penny</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Nickel </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Dime</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934471296"/>
                  </a:ext>
                </a:extLst>
              </a:tr>
              <a:tr h="335984">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1</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H</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H</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H</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679712684"/>
                  </a:ext>
                </a:extLst>
              </a:tr>
              <a:tr h="335984">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2</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H</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H</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T</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089527599"/>
                  </a:ext>
                </a:extLst>
              </a:tr>
              <a:tr h="335984">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3</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H</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T</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H</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2728677154"/>
                  </a:ext>
                </a:extLst>
              </a:tr>
              <a:tr h="335984">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4</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T</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H</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H</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829772277"/>
                  </a:ext>
                </a:extLst>
              </a:tr>
              <a:tr h="335984">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5</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H</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T</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T</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2424873490"/>
                  </a:ext>
                </a:extLst>
              </a:tr>
              <a:tr h="335984">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6</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T</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H</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T</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4046898767"/>
                  </a:ext>
                </a:extLst>
              </a:tr>
              <a:tr h="335984">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7</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T</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T</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H</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2554811866"/>
                  </a:ext>
                </a:extLst>
              </a:tr>
              <a:tr h="335984">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8</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T</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T</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T</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2098569853"/>
                  </a:ext>
                </a:extLst>
              </a:tr>
            </a:tbl>
          </a:graphicData>
        </a:graphic>
      </p:graphicFrame>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912EA659-8CCE-46D9-A3CC-79FC1DCFED08}"/>
                  </a:ext>
                </a:extLst>
              </p:cNvPr>
              <p:cNvSpPr txBox="1"/>
              <p:nvPr/>
            </p:nvSpPr>
            <p:spPr>
              <a:xfrm>
                <a:off x="661230" y="4648200"/>
                <a:ext cx="2743200" cy="1231106"/>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l-GR" sz="2000" i="1" smtClean="0">
                          <a:latin typeface="Cambria Math" panose="02040503050406030204" pitchFamily="18" charset="0"/>
                          <a:ea typeface="Cambria Math" panose="02040503050406030204" pitchFamily="18" charset="0"/>
                        </a:rPr>
                        <m:t>Ω</m:t>
                      </m:r>
                      <m:d>
                        <m:dPr>
                          <m:ctrlPr>
                            <a:rPr lang="el-GR" sz="2000" i="1" smtClean="0">
                              <a:latin typeface="Cambria Math" panose="02040503050406030204" pitchFamily="18" charset="0"/>
                              <a:ea typeface="Cambria Math" panose="02040503050406030204" pitchFamily="18" charset="0"/>
                            </a:rPr>
                          </m:ctrlPr>
                        </m:dPr>
                        <m:e>
                          <m:r>
                            <a:rPr lang="en-US" sz="2000" b="0" i="0" smtClean="0">
                              <a:latin typeface="Cambria Math" panose="02040503050406030204" pitchFamily="18" charset="0"/>
                              <a:ea typeface="Cambria Math" panose="02040503050406030204" pitchFamily="18" charset="0"/>
                            </a:rPr>
                            <m:t>3 </m:t>
                          </m:r>
                          <m:r>
                            <m:rPr>
                              <m:sty m:val="p"/>
                            </m:rPr>
                            <a:rPr lang="en-US" sz="2000" b="0" i="0" smtClean="0">
                              <a:latin typeface="Cambria Math" panose="02040503050406030204" pitchFamily="18" charset="0"/>
                              <a:ea typeface="Cambria Math" panose="02040503050406030204" pitchFamily="18" charset="0"/>
                            </a:rPr>
                            <m:t>heads</m:t>
                          </m:r>
                        </m:e>
                      </m:d>
                      <m:r>
                        <a:rPr lang="en-US" sz="2000" i="1" smtClean="0">
                          <a:latin typeface="Cambria Math" panose="02040503050406030204" pitchFamily="18" charset="0"/>
                        </a:rPr>
                        <m:t>=</m:t>
                      </m:r>
                      <m:r>
                        <a:rPr lang="en-US" sz="2000" b="0" i="1" smtClean="0">
                          <a:latin typeface="Cambria Math" panose="02040503050406030204" pitchFamily="18" charset="0"/>
                        </a:rPr>
                        <m:t>1</m:t>
                      </m:r>
                    </m:oMath>
                  </m:oMathPara>
                </a14:m>
                <a:endParaRPr lang="en-US" sz="2000" b="0"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m:rPr>
                          <m:sty m:val="p"/>
                        </m:rPr>
                        <a:rPr lang="el-GR" sz="2000" i="1">
                          <a:latin typeface="Cambria Math" panose="02040503050406030204" pitchFamily="18" charset="0"/>
                          <a:ea typeface="Cambria Math" panose="02040503050406030204" pitchFamily="18" charset="0"/>
                        </a:rPr>
                        <m:t>Ω</m:t>
                      </m:r>
                      <m:d>
                        <m:dPr>
                          <m:ctrlPr>
                            <a:rPr lang="el-GR" sz="2000" i="1">
                              <a:latin typeface="Cambria Math" panose="02040503050406030204" pitchFamily="18" charset="0"/>
                              <a:ea typeface="Cambria Math" panose="02040503050406030204" pitchFamily="18" charset="0"/>
                            </a:rPr>
                          </m:ctrlPr>
                        </m:dPr>
                        <m:e>
                          <m:r>
                            <a:rPr lang="en-US" sz="2000" b="0" i="0" smtClean="0">
                              <a:latin typeface="Cambria Math" panose="02040503050406030204" pitchFamily="18" charset="0"/>
                              <a:ea typeface="Cambria Math" panose="02040503050406030204" pitchFamily="18" charset="0"/>
                            </a:rPr>
                            <m:t>2</m:t>
                          </m:r>
                          <m:r>
                            <a:rPr lang="en-US" sz="2000">
                              <a:latin typeface="Cambria Math" panose="02040503050406030204" pitchFamily="18" charset="0"/>
                              <a:ea typeface="Cambria Math" panose="02040503050406030204" pitchFamily="18" charset="0"/>
                            </a:rPr>
                            <m:t> </m:t>
                          </m:r>
                          <m:r>
                            <m:rPr>
                              <m:sty m:val="p"/>
                            </m:rPr>
                            <a:rPr lang="en-US" sz="2000">
                              <a:latin typeface="Cambria Math" panose="02040503050406030204" pitchFamily="18" charset="0"/>
                              <a:ea typeface="Cambria Math" panose="02040503050406030204" pitchFamily="18" charset="0"/>
                            </a:rPr>
                            <m:t>heads</m:t>
                          </m:r>
                        </m:e>
                      </m:d>
                      <m:r>
                        <a:rPr lang="en-US" sz="2000" i="1">
                          <a:latin typeface="Cambria Math" panose="02040503050406030204" pitchFamily="18" charset="0"/>
                        </a:rPr>
                        <m:t>=</m:t>
                      </m:r>
                      <m:r>
                        <a:rPr lang="en-US" sz="2000" b="0" i="1" smtClean="0">
                          <a:latin typeface="Cambria Math" panose="02040503050406030204" pitchFamily="18" charset="0"/>
                        </a:rPr>
                        <m:t>3</m:t>
                      </m:r>
                    </m:oMath>
                  </m:oMathPara>
                </a14:m>
                <a:endParaRPr lang="en-US" sz="2000" b="0" i="1"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m:rPr>
                          <m:sty m:val="p"/>
                        </m:rPr>
                        <a:rPr lang="el-GR" sz="2000" i="1">
                          <a:latin typeface="Cambria Math" panose="02040503050406030204" pitchFamily="18" charset="0"/>
                          <a:ea typeface="Cambria Math" panose="02040503050406030204" pitchFamily="18" charset="0"/>
                        </a:rPr>
                        <m:t>Ω</m:t>
                      </m:r>
                      <m:d>
                        <m:dPr>
                          <m:ctrlPr>
                            <a:rPr lang="el-GR" sz="2000" i="1">
                              <a:latin typeface="Cambria Math" panose="02040503050406030204" pitchFamily="18" charset="0"/>
                              <a:ea typeface="Cambria Math" panose="02040503050406030204" pitchFamily="18" charset="0"/>
                            </a:rPr>
                          </m:ctrlPr>
                        </m:dPr>
                        <m:e>
                          <m:r>
                            <a:rPr lang="en-US" sz="2000" b="0" i="0" smtClean="0">
                              <a:latin typeface="Cambria Math" panose="02040503050406030204" pitchFamily="18" charset="0"/>
                              <a:ea typeface="Cambria Math" panose="02040503050406030204" pitchFamily="18" charset="0"/>
                            </a:rPr>
                            <m:t>1</m:t>
                          </m:r>
                          <m:r>
                            <a:rPr lang="en-US" sz="2000">
                              <a:latin typeface="Cambria Math" panose="02040503050406030204" pitchFamily="18" charset="0"/>
                              <a:ea typeface="Cambria Math" panose="02040503050406030204" pitchFamily="18" charset="0"/>
                            </a:rPr>
                            <m:t> </m:t>
                          </m:r>
                          <m:r>
                            <m:rPr>
                              <m:sty m:val="p"/>
                            </m:rPr>
                            <a:rPr lang="en-US" sz="2000">
                              <a:latin typeface="Cambria Math" panose="02040503050406030204" pitchFamily="18" charset="0"/>
                              <a:ea typeface="Cambria Math" panose="02040503050406030204" pitchFamily="18" charset="0"/>
                            </a:rPr>
                            <m:t>heads</m:t>
                          </m:r>
                        </m:e>
                      </m:d>
                      <m:r>
                        <a:rPr lang="en-US" sz="2000" i="1">
                          <a:latin typeface="Cambria Math" panose="02040503050406030204" pitchFamily="18" charset="0"/>
                        </a:rPr>
                        <m:t>=</m:t>
                      </m:r>
                      <m:r>
                        <a:rPr lang="en-US" sz="2000" b="0" i="1" smtClean="0">
                          <a:latin typeface="Cambria Math" panose="02040503050406030204" pitchFamily="18" charset="0"/>
                        </a:rPr>
                        <m:t>3</m:t>
                      </m:r>
                    </m:oMath>
                  </m:oMathPara>
                </a14:m>
                <a:endParaRPr lang="en-US" sz="2000" b="0" i="1" dirty="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m:rPr>
                          <m:sty m:val="p"/>
                        </m:rPr>
                        <a:rPr lang="el-GR" sz="2000" i="1">
                          <a:latin typeface="Cambria Math" panose="02040503050406030204" pitchFamily="18" charset="0"/>
                          <a:ea typeface="Cambria Math" panose="02040503050406030204" pitchFamily="18" charset="0"/>
                        </a:rPr>
                        <m:t>Ω</m:t>
                      </m:r>
                      <m:d>
                        <m:dPr>
                          <m:ctrlPr>
                            <a:rPr lang="el-GR" sz="2000" i="1">
                              <a:latin typeface="Cambria Math" panose="02040503050406030204" pitchFamily="18" charset="0"/>
                              <a:ea typeface="Cambria Math" panose="02040503050406030204" pitchFamily="18" charset="0"/>
                            </a:rPr>
                          </m:ctrlPr>
                        </m:dPr>
                        <m:e>
                          <m:r>
                            <a:rPr lang="en-US" sz="2000" b="0" i="0" smtClean="0">
                              <a:latin typeface="Cambria Math" panose="02040503050406030204" pitchFamily="18" charset="0"/>
                              <a:ea typeface="Cambria Math" panose="02040503050406030204" pitchFamily="18" charset="0"/>
                            </a:rPr>
                            <m:t>0</m:t>
                          </m:r>
                          <m:r>
                            <a:rPr lang="en-US" sz="2000">
                              <a:latin typeface="Cambria Math" panose="02040503050406030204" pitchFamily="18" charset="0"/>
                              <a:ea typeface="Cambria Math" panose="02040503050406030204" pitchFamily="18" charset="0"/>
                            </a:rPr>
                            <m:t> </m:t>
                          </m:r>
                          <m:r>
                            <m:rPr>
                              <m:sty m:val="p"/>
                            </m:rPr>
                            <a:rPr lang="en-US" sz="2000">
                              <a:latin typeface="Cambria Math" panose="02040503050406030204" pitchFamily="18" charset="0"/>
                              <a:ea typeface="Cambria Math" panose="02040503050406030204" pitchFamily="18" charset="0"/>
                            </a:rPr>
                            <m:t>heads</m:t>
                          </m:r>
                        </m:e>
                      </m:d>
                      <m:r>
                        <a:rPr lang="en-US" sz="2000" i="1">
                          <a:latin typeface="Cambria Math" panose="02040503050406030204" pitchFamily="18" charset="0"/>
                        </a:rPr>
                        <m:t>=1</m:t>
                      </m:r>
                    </m:oMath>
                  </m:oMathPara>
                </a14:m>
                <a:endParaRPr lang="en-US" sz="2000" dirty="0">
                  <a:cs typeface="Times New Roman" panose="02020603050405020304" pitchFamily="18" charset="0"/>
                </a:endParaRPr>
              </a:p>
            </p:txBody>
          </p:sp>
        </mc:Choice>
        <mc:Fallback xmlns="">
          <p:sp>
            <p:nvSpPr>
              <p:cNvPr id="9" name="TextBox 8">
                <a:extLst>
                  <a:ext uri="{FF2B5EF4-FFF2-40B4-BE49-F238E27FC236}">
                    <a16:creationId xmlns:a16="http://schemas.microsoft.com/office/drawing/2014/main" id="{912EA659-8CCE-46D9-A3CC-79FC1DCFED08}"/>
                  </a:ext>
                </a:extLst>
              </p:cNvPr>
              <p:cNvSpPr txBox="1">
                <a:spLocks noRot="1" noChangeAspect="1" noMove="1" noResize="1" noEditPoints="1" noAdjustHandles="1" noChangeArrowheads="1" noChangeShapeType="1" noTextEdit="1"/>
              </p:cNvSpPr>
              <p:nvPr/>
            </p:nvSpPr>
            <p:spPr>
              <a:xfrm>
                <a:off x="661230" y="4648200"/>
                <a:ext cx="2743200" cy="1231106"/>
              </a:xfrm>
              <a:prstGeom prst="rect">
                <a:avLst/>
              </a:prstGeom>
              <a:blipFill>
                <a:blip r:embed="rId2"/>
                <a:stretch>
                  <a:fillRect b="-1493"/>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BC809A45-FCEA-464E-877E-8AE5078C6CB8}"/>
              </a:ext>
            </a:extLst>
          </p:cNvPr>
          <p:cNvSpPr txBox="1"/>
          <p:nvPr/>
        </p:nvSpPr>
        <p:spPr>
          <a:xfrm>
            <a:off x="3660141" y="294790"/>
            <a:ext cx="4871718" cy="400110"/>
          </a:xfrm>
          <a:prstGeom prst="rect">
            <a:avLst/>
          </a:prstGeom>
          <a:noFill/>
        </p:spPr>
        <p:txBody>
          <a:bodyPr wrap="square" rtlCol="0">
            <a:spAutoFit/>
          </a:bodyPr>
          <a:lstStyle/>
          <a:p>
            <a:r>
              <a:rPr lang="en-US" sz="2000" dirty="0"/>
              <a:t>When there are only two possible outcomes</a:t>
            </a:r>
          </a:p>
        </p:txBody>
      </p:sp>
      <p:sp>
        <p:nvSpPr>
          <p:cNvPr id="12" name="TextBox 11">
            <a:extLst>
              <a:ext uri="{FF2B5EF4-FFF2-40B4-BE49-F238E27FC236}">
                <a16:creationId xmlns:a16="http://schemas.microsoft.com/office/drawing/2014/main" id="{103EFB28-43FC-4B86-AF1A-B954026C41AC}"/>
              </a:ext>
            </a:extLst>
          </p:cNvPr>
          <p:cNvSpPr txBox="1"/>
          <p:nvPr/>
        </p:nvSpPr>
        <p:spPr>
          <a:xfrm>
            <a:off x="3962400" y="1380722"/>
            <a:ext cx="5029199" cy="374974"/>
          </a:xfrm>
          <a:prstGeom prst="rect">
            <a:avLst/>
          </a:prstGeom>
          <a:noFill/>
        </p:spPr>
        <p:txBody>
          <a:bodyPr wrap="square">
            <a:spAutoFit/>
          </a:bodyPr>
          <a:lstStyle/>
          <a:p>
            <a:pPr>
              <a:lnSpc>
                <a:spcPct val="110000"/>
              </a:lnSpc>
              <a:spcBef>
                <a:spcPct val="50000"/>
              </a:spcBef>
            </a:pPr>
            <a:r>
              <a:rPr lang="en-US" b="1" dirty="0">
                <a:solidFill>
                  <a:srgbClr val="FF0000"/>
                </a:solidFill>
                <a:cs typeface="Times New Roman" panose="02020603050405020304" pitchFamily="18" charset="0"/>
              </a:rPr>
              <a:t>Microstate</a:t>
            </a:r>
            <a:r>
              <a:rPr lang="en-US" dirty="0">
                <a:cs typeface="Times New Roman" panose="02020603050405020304" pitchFamily="18" charset="0"/>
              </a:rPr>
              <a:t> = each of the eight different outcomes</a:t>
            </a:r>
          </a:p>
        </p:txBody>
      </p:sp>
      <p:sp>
        <p:nvSpPr>
          <p:cNvPr id="13" name="TextBox 12">
            <a:extLst>
              <a:ext uri="{FF2B5EF4-FFF2-40B4-BE49-F238E27FC236}">
                <a16:creationId xmlns:a16="http://schemas.microsoft.com/office/drawing/2014/main" id="{D11BD86C-5C64-40A2-A4F5-81230587D9A5}"/>
              </a:ext>
            </a:extLst>
          </p:cNvPr>
          <p:cNvSpPr txBox="1"/>
          <p:nvPr/>
        </p:nvSpPr>
        <p:spPr>
          <a:xfrm>
            <a:off x="4003040" y="737784"/>
            <a:ext cx="3048000" cy="369332"/>
          </a:xfrm>
          <a:prstGeom prst="rect">
            <a:avLst/>
          </a:prstGeom>
          <a:noFill/>
        </p:spPr>
        <p:txBody>
          <a:bodyPr wrap="square" rtlCol="0">
            <a:spAutoFit/>
          </a:bodyPr>
          <a:lstStyle/>
          <a:p>
            <a:r>
              <a:rPr lang="en-US" dirty="0"/>
              <a:t>How man possible outcomes?</a:t>
            </a:r>
          </a:p>
        </p:txBody>
      </p:sp>
      <p:sp>
        <p:nvSpPr>
          <p:cNvPr id="14" name="TextBox 13">
            <a:extLst>
              <a:ext uri="{FF2B5EF4-FFF2-40B4-BE49-F238E27FC236}">
                <a16:creationId xmlns:a16="http://schemas.microsoft.com/office/drawing/2014/main" id="{3238C52F-D6E7-4092-9F17-674A0AAB455A}"/>
              </a:ext>
            </a:extLst>
          </p:cNvPr>
          <p:cNvSpPr txBox="1"/>
          <p:nvPr/>
        </p:nvSpPr>
        <p:spPr>
          <a:xfrm>
            <a:off x="800100" y="889679"/>
            <a:ext cx="2590800" cy="400110"/>
          </a:xfrm>
          <a:prstGeom prst="rect">
            <a:avLst/>
          </a:prstGeom>
          <a:noFill/>
        </p:spPr>
        <p:txBody>
          <a:bodyPr wrap="square" rtlCol="0">
            <a:spAutoFit/>
          </a:bodyPr>
          <a:lstStyle/>
          <a:p>
            <a:r>
              <a:rPr lang="en-US" sz="2000" dirty="0"/>
              <a:t>Let’s flip three coins</a:t>
            </a:r>
          </a:p>
        </p:txBody>
      </p:sp>
      <p:sp>
        <p:nvSpPr>
          <p:cNvPr id="15" name="TextBox 14">
            <a:extLst>
              <a:ext uri="{FF2B5EF4-FFF2-40B4-BE49-F238E27FC236}">
                <a16:creationId xmlns:a16="http://schemas.microsoft.com/office/drawing/2014/main" id="{FCED7ABA-C076-491E-8A80-570532E1D4F7}"/>
              </a:ext>
            </a:extLst>
          </p:cNvPr>
          <p:cNvSpPr txBox="1"/>
          <p:nvPr/>
        </p:nvSpPr>
        <p:spPr>
          <a:xfrm>
            <a:off x="7137400" y="663208"/>
            <a:ext cx="375920" cy="401014"/>
          </a:xfrm>
          <a:prstGeom prst="rect">
            <a:avLst/>
          </a:prstGeom>
          <a:noFill/>
          <a:ln w="15875">
            <a:solidFill>
              <a:srgbClr val="0070C0"/>
            </a:solidFill>
          </a:ln>
        </p:spPr>
        <p:txBody>
          <a:bodyPr wrap="square" rtlCol="0">
            <a:spAutoFit/>
          </a:bodyPr>
          <a:lstStyle/>
          <a:p>
            <a:pPr algn="ctr"/>
            <a:r>
              <a:rPr lang="en-US" sz="2000" dirty="0"/>
              <a:t>8</a:t>
            </a:r>
          </a:p>
        </p:txBody>
      </p:sp>
      <p:sp>
        <p:nvSpPr>
          <p:cNvPr id="17" name="TextBox 16">
            <a:extLst>
              <a:ext uri="{FF2B5EF4-FFF2-40B4-BE49-F238E27FC236}">
                <a16:creationId xmlns:a16="http://schemas.microsoft.com/office/drawing/2014/main" id="{4BE4B936-B5D7-416E-AC4D-0D480470BCB4}"/>
              </a:ext>
            </a:extLst>
          </p:cNvPr>
          <p:cNvSpPr txBox="1"/>
          <p:nvPr/>
        </p:nvSpPr>
        <p:spPr>
          <a:xfrm>
            <a:off x="4043679" y="1896720"/>
            <a:ext cx="4572000" cy="984372"/>
          </a:xfrm>
          <a:prstGeom prst="rect">
            <a:avLst/>
          </a:prstGeom>
          <a:noFill/>
        </p:spPr>
        <p:txBody>
          <a:bodyPr wrap="square">
            <a:spAutoFit/>
          </a:bodyPr>
          <a:lstStyle/>
          <a:p>
            <a:pPr algn="just">
              <a:lnSpc>
                <a:spcPct val="110000"/>
              </a:lnSpc>
              <a:spcBef>
                <a:spcPct val="50000"/>
              </a:spcBef>
            </a:pPr>
            <a:r>
              <a:rPr lang="en-US" sz="1800" dirty="0">
                <a:cs typeface="Times New Roman" panose="02020603050405020304" pitchFamily="18" charset="0"/>
              </a:rPr>
              <a:t>To specify the </a:t>
            </a:r>
            <a:r>
              <a:rPr lang="en-US" sz="1800" dirty="0">
                <a:solidFill>
                  <a:srgbClr val="FF0000"/>
                </a:solidFill>
                <a:cs typeface="Times New Roman" panose="02020603050405020304" pitchFamily="18" charset="0"/>
              </a:rPr>
              <a:t>microstate of a system</a:t>
            </a:r>
            <a:r>
              <a:rPr lang="en-US" sz="1800" dirty="0">
                <a:cs typeface="Times New Roman" panose="02020603050405020304" pitchFamily="18" charset="0"/>
              </a:rPr>
              <a:t>, we must specify the state of each individual particle (the state of each coin).</a:t>
            </a:r>
          </a:p>
        </p:txBody>
      </p:sp>
      <p:sp>
        <p:nvSpPr>
          <p:cNvPr id="19" name="TextBox 18">
            <a:extLst>
              <a:ext uri="{FF2B5EF4-FFF2-40B4-BE49-F238E27FC236}">
                <a16:creationId xmlns:a16="http://schemas.microsoft.com/office/drawing/2014/main" id="{DE2F9570-874D-4CC3-8132-C246F9B2967E}"/>
              </a:ext>
            </a:extLst>
          </p:cNvPr>
          <p:cNvSpPr txBox="1"/>
          <p:nvPr/>
        </p:nvSpPr>
        <p:spPr>
          <a:xfrm>
            <a:off x="4043679" y="3772454"/>
            <a:ext cx="4572000" cy="679673"/>
          </a:xfrm>
          <a:prstGeom prst="rect">
            <a:avLst/>
          </a:prstGeom>
          <a:noFill/>
        </p:spPr>
        <p:txBody>
          <a:bodyPr wrap="square">
            <a:spAutoFit/>
          </a:bodyPr>
          <a:lstStyle/>
          <a:p>
            <a:pPr algn="just">
              <a:lnSpc>
                <a:spcPct val="110000"/>
              </a:lnSpc>
              <a:spcBef>
                <a:spcPct val="50000"/>
              </a:spcBef>
            </a:pPr>
            <a:r>
              <a:rPr lang="en-US" sz="1800" dirty="0">
                <a:cs typeface="Times New Roman" panose="02020603050405020304" pitchFamily="18" charset="0"/>
              </a:rPr>
              <a:t>If you know the microstate of a system, you also know its </a:t>
            </a:r>
            <a:r>
              <a:rPr lang="en-US" sz="1800" b="1" dirty="0" err="1">
                <a:solidFill>
                  <a:srgbClr val="FF0000"/>
                </a:solidFill>
                <a:cs typeface="Times New Roman" panose="02020603050405020304" pitchFamily="18" charset="0"/>
              </a:rPr>
              <a:t>macrostate</a:t>
            </a:r>
            <a:r>
              <a:rPr lang="en-US" sz="1800" dirty="0">
                <a:cs typeface="Times New Roman" panose="02020603050405020304" pitchFamily="18" charset="0"/>
              </a:rPr>
              <a:t> (say HHT)</a:t>
            </a:r>
          </a:p>
        </p:txBody>
      </p:sp>
      <p:sp>
        <p:nvSpPr>
          <p:cNvPr id="20" name="TextBox 19">
            <a:extLst>
              <a:ext uri="{FF2B5EF4-FFF2-40B4-BE49-F238E27FC236}">
                <a16:creationId xmlns:a16="http://schemas.microsoft.com/office/drawing/2014/main" id="{83C62DA5-2A48-44BC-AB7A-EC6D266059A6}"/>
              </a:ext>
            </a:extLst>
          </p:cNvPr>
          <p:cNvSpPr txBox="1"/>
          <p:nvPr/>
        </p:nvSpPr>
        <p:spPr>
          <a:xfrm>
            <a:off x="4003040" y="3022116"/>
            <a:ext cx="4988559" cy="646331"/>
          </a:xfrm>
          <a:prstGeom prst="rect">
            <a:avLst/>
          </a:prstGeom>
          <a:noFill/>
        </p:spPr>
        <p:txBody>
          <a:bodyPr wrap="square" rtlCol="0">
            <a:spAutoFit/>
          </a:bodyPr>
          <a:lstStyle/>
          <a:p>
            <a:r>
              <a:rPr lang="en-US" dirty="0"/>
              <a:t>If we state generally, by saying  how may heads/tails are there, we are stating a </a:t>
            </a:r>
            <a:r>
              <a:rPr lang="en-US" b="1" dirty="0" err="1">
                <a:solidFill>
                  <a:srgbClr val="FF0000"/>
                </a:solidFill>
              </a:rPr>
              <a:t>macrostate</a:t>
            </a:r>
            <a:endParaRPr lang="en-US" dirty="0"/>
          </a:p>
        </p:txBody>
      </p:sp>
      <p:sp>
        <p:nvSpPr>
          <p:cNvPr id="22" name="TextBox 21">
            <a:extLst>
              <a:ext uri="{FF2B5EF4-FFF2-40B4-BE49-F238E27FC236}">
                <a16:creationId xmlns:a16="http://schemas.microsoft.com/office/drawing/2014/main" id="{B6E78F08-C2EF-4F1B-B29B-75020FA9CB50}"/>
              </a:ext>
            </a:extLst>
          </p:cNvPr>
          <p:cNvSpPr txBox="1"/>
          <p:nvPr/>
        </p:nvSpPr>
        <p:spPr>
          <a:xfrm>
            <a:off x="3810000" y="4716132"/>
            <a:ext cx="4572000" cy="1289071"/>
          </a:xfrm>
          <a:prstGeom prst="rect">
            <a:avLst/>
          </a:prstGeom>
          <a:noFill/>
        </p:spPr>
        <p:txBody>
          <a:bodyPr wrap="square">
            <a:spAutoFit/>
          </a:bodyPr>
          <a:lstStyle/>
          <a:p>
            <a:pPr algn="just">
              <a:lnSpc>
                <a:spcPct val="110000"/>
              </a:lnSpc>
              <a:spcBef>
                <a:spcPct val="50000"/>
              </a:spcBef>
            </a:pPr>
            <a:r>
              <a:rPr lang="en-US" sz="1800" dirty="0">
                <a:cs typeface="Times New Roman" panose="02020603050405020304" pitchFamily="18" charset="0"/>
              </a:rPr>
              <a:t>But the reverse is not true: Knowing that there are exactly two “heads” does not tell the state of each coin (there are 3 microstates corresponding to this </a:t>
            </a:r>
            <a:r>
              <a:rPr lang="en-US" sz="1800" dirty="0" err="1">
                <a:cs typeface="Times New Roman" panose="02020603050405020304" pitchFamily="18" charset="0"/>
              </a:rPr>
              <a:t>macrostate</a:t>
            </a:r>
            <a:r>
              <a:rPr lang="en-US" sz="1800" dirty="0">
                <a:cs typeface="Times New Roman" panose="02020603050405020304" pitchFamily="18" charset="0"/>
              </a:rPr>
              <a:t>).</a:t>
            </a:r>
          </a:p>
        </p:txBody>
      </p:sp>
    </p:spTree>
    <p:extLst>
      <p:ext uri="{BB962C8B-B14F-4D97-AF65-F5344CB8AC3E}">
        <p14:creationId xmlns:p14="http://schemas.microsoft.com/office/powerpoint/2010/main" val="131583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0"/>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P spid="12" grpId="0"/>
      <p:bldP spid="13" grpId="0"/>
      <p:bldP spid="14" grpId="0"/>
      <p:bldP spid="15" grpId="0" animBg="1"/>
      <p:bldP spid="17" grpId="0"/>
      <p:bldP spid="19" grpId="0"/>
      <p:bldP spid="20"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5D5A43A-BF97-42A9-A74F-88D1B89EAA22}"/>
              </a:ext>
            </a:extLst>
          </p:cNvPr>
          <p:cNvGraphicFramePr>
            <a:graphicFrameLocks noGrp="1"/>
          </p:cNvGraphicFramePr>
          <p:nvPr>
            <p:extLst>
              <p:ext uri="{D42A27DB-BD31-4B8C-83A1-F6EECF244321}">
                <p14:modId xmlns:p14="http://schemas.microsoft.com/office/powerpoint/2010/main" val="636609925"/>
              </p:ext>
            </p:extLst>
          </p:nvPr>
        </p:nvGraphicFramePr>
        <p:xfrm>
          <a:off x="152400" y="294931"/>
          <a:ext cx="3581400" cy="3307701"/>
        </p:xfrm>
        <a:graphic>
          <a:graphicData uri="http://schemas.openxmlformats.org/drawingml/2006/table">
            <a:tbl>
              <a:tblPr>
                <a:tableStyleId>{5C22544A-7EE6-4342-B048-85BDC9FD1C3A}</a:tableStyleId>
              </a:tblPr>
              <a:tblGrid>
                <a:gridCol w="895350">
                  <a:extLst>
                    <a:ext uri="{9D8B030D-6E8A-4147-A177-3AD203B41FA5}">
                      <a16:colId xmlns:a16="http://schemas.microsoft.com/office/drawing/2014/main" val="4023096654"/>
                    </a:ext>
                  </a:extLst>
                </a:gridCol>
                <a:gridCol w="895350">
                  <a:extLst>
                    <a:ext uri="{9D8B030D-6E8A-4147-A177-3AD203B41FA5}">
                      <a16:colId xmlns:a16="http://schemas.microsoft.com/office/drawing/2014/main" val="3476011975"/>
                    </a:ext>
                  </a:extLst>
                </a:gridCol>
                <a:gridCol w="895350">
                  <a:extLst>
                    <a:ext uri="{9D8B030D-6E8A-4147-A177-3AD203B41FA5}">
                      <a16:colId xmlns:a16="http://schemas.microsoft.com/office/drawing/2014/main" val="1378948415"/>
                    </a:ext>
                  </a:extLst>
                </a:gridCol>
                <a:gridCol w="895350">
                  <a:extLst>
                    <a:ext uri="{9D8B030D-6E8A-4147-A177-3AD203B41FA5}">
                      <a16:colId xmlns:a16="http://schemas.microsoft.com/office/drawing/2014/main" val="1506441930"/>
                    </a:ext>
                  </a:extLst>
                </a:gridCol>
              </a:tblGrid>
              <a:tr h="0">
                <a:tc>
                  <a:txBody>
                    <a:bodyPr/>
                    <a:lstStyle/>
                    <a:p>
                      <a:pPr algn="l" fontAlgn="b"/>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gridSpan="3">
                  <a:txBody>
                    <a:bodyPr/>
                    <a:lstStyle/>
                    <a:p>
                      <a:pPr algn="l" fontAlgn="b"/>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6402538"/>
                  </a:ext>
                </a:extLst>
              </a:tr>
              <a:tr h="335984">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 </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Penny</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Nickel </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Dime</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934471296"/>
                  </a:ext>
                </a:extLst>
              </a:tr>
              <a:tr h="335984">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1</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H</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H</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H</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679712684"/>
                  </a:ext>
                </a:extLst>
              </a:tr>
              <a:tr h="335984">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2</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H</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H</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T</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089527599"/>
                  </a:ext>
                </a:extLst>
              </a:tr>
              <a:tr h="335984">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3</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H</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T</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H</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2728677154"/>
                  </a:ext>
                </a:extLst>
              </a:tr>
              <a:tr h="335984">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4</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T</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H</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H</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829772277"/>
                  </a:ext>
                </a:extLst>
              </a:tr>
              <a:tr h="335984">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5</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H</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T</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T</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2424873490"/>
                  </a:ext>
                </a:extLst>
              </a:tr>
              <a:tr h="335984">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6</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T</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H</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T</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4046898767"/>
                  </a:ext>
                </a:extLst>
              </a:tr>
              <a:tr h="335984">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7</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T</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T</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H</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2554811866"/>
                  </a:ext>
                </a:extLst>
              </a:tr>
              <a:tr h="335984">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8</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a:effectLst/>
                          <a:latin typeface="Times New Roman" panose="02020603050405020304" pitchFamily="18" charset="0"/>
                          <a:cs typeface="Times New Roman" panose="02020603050405020304" pitchFamily="18" charset="0"/>
                        </a:rPr>
                        <a:t>T</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T</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T</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2098569853"/>
                  </a:ext>
                </a:extLst>
              </a:tr>
            </a:tbl>
          </a:graphicData>
        </a:graphic>
      </p:graphicFrame>
      <p:sp>
        <p:nvSpPr>
          <p:cNvPr id="6" name="TextBox 5">
            <a:extLst>
              <a:ext uri="{FF2B5EF4-FFF2-40B4-BE49-F238E27FC236}">
                <a16:creationId xmlns:a16="http://schemas.microsoft.com/office/drawing/2014/main" id="{E45EAE63-C6B2-4249-BAF2-E9DB8907BD9E}"/>
              </a:ext>
            </a:extLst>
          </p:cNvPr>
          <p:cNvSpPr txBox="1"/>
          <p:nvPr/>
        </p:nvSpPr>
        <p:spPr>
          <a:xfrm>
            <a:off x="381000" y="304800"/>
            <a:ext cx="2590800" cy="400110"/>
          </a:xfrm>
          <a:prstGeom prst="rect">
            <a:avLst/>
          </a:prstGeom>
          <a:noFill/>
        </p:spPr>
        <p:txBody>
          <a:bodyPr wrap="square" rtlCol="0">
            <a:spAutoFit/>
          </a:bodyPr>
          <a:lstStyle/>
          <a:p>
            <a:r>
              <a:rPr lang="en-US" sz="2000" dirty="0"/>
              <a:t>flipping three coins</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9DF45B1-8931-47C9-8284-F04F6E66B3ED}"/>
                  </a:ext>
                </a:extLst>
              </p:cNvPr>
              <p:cNvSpPr txBox="1"/>
              <p:nvPr/>
            </p:nvSpPr>
            <p:spPr>
              <a:xfrm>
                <a:off x="5181600" y="5206779"/>
                <a:ext cx="2159001" cy="3077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l-GR" sz="2000" i="1">
                          <a:latin typeface="Cambria Math" panose="02040503050406030204" pitchFamily="18" charset="0"/>
                          <a:ea typeface="Cambria Math" panose="02040503050406030204" pitchFamily="18" charset="0"/>
                        </a:rPr>
                        <m:t>Ω</m:t>
                      </m:r>
                      <m:d>
                        <m:dPr>
                          <m:ctrlPr>
                            <a:rPr lang="el-GR" sz="2000" i="1">
                              <a:latin typeface="Cambria Math" panose="02040503050406030204" pitchFamily="18" charset="0"/>
                              <a:ea typeface="Cambria Math" panose="02040503050406030204" pitchFamily="18" charset="0"/>
                            </a:rPr>
                          </m:ctrlPr>
                        </m:dPr>
                        <m:e>
                          <m:r>
                            <a:rPr lang="en-US" sz="2000" b="0" i="0" smtClean="0">
                              <a:latin typeface="Cambria Math" panose="02040503050406030204" pitchFamily="18" charset="0"/>
                              <a:ea typeface="Cambria Math" panose="02040503050406030204" pitchFamily="18" charset="0"/>
                            </a:rPr>
                            <m:t>0</m:t>
                          </m:r>
                          <m:r>
                            <a:rPr lang="en-US" sz="2000">
                              <a:latin typeface="Cambria Math" panose="02040503050406030204" pitchFamily="18" charset="0"/>
                              <a:ea typeface="Cambria Math" panose="02040503050406030204" pitchFamily="18" charset="0"/>
                            </a:rPr>
                            <m:t> </m:t>
                          </m:r>
                          <m:r>
                            <m:rPr>
                              <m:sty m:val="p"/>
                            </m:rPr>
                            <a:rPr lang="en-US" sz="2000">
                              <a:latin typeface="Cambria Math" panose="02040503050406030204" pitchFamily="18" charset="0"/>
                              <a:ea typeface="Cambria Math" panose="02040503050406030204" pitchFamily="18" charset="0"/>
                            </a:rPr>
                            <m:t>heads</m:t>
                          </m:r>
                        </m:e>
                      </m:d>
                      <m:r>
                        <a:rPr lang="en-US" sz="2000" i="1">
                          <a:latin typeface="Cambria Math" panose="02040503050406030204" pitchFamily="18" charset="0"/>
                        </a:rPr>
                        <m:t>=1</m:t>
                      </m:r>
                    </m:oMath>
                  </m:oMathPara>
                </a14:m>
                <a:endParaRPr lang="en-US" sz="2000" dirty="0">
                  <a:cs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29DF45B1-8931-47C9-8284-F04F6E66B3ED}"/>
                  </a:ext>
                </a:extLst>
              </p:cNvPr>
              <p:cNvSpPr txBox="1">
                <a:spLocks noRot="1" noChangeAspect="1" noMove="1" noResize="1" noEditPoints="1" noAdjustHandles="1" noChangeArrowheads="1" noChangeShapeType="1" noTextEdit="1"/>
              </p:cNvSpPr>
              <p:nvPr/>
            </p:nvSpPr>
            <p:spPr>
              <a:xfrm>
                <a:off x="5181600" y="5206779"/>
                <a:ext cx="2159001" cy="307777"/>
              </a:xfrm>
              <a:prstGeom prst="rect">
                <a:avLst/>
              </a:prstGeom>
              <a:blipFill>
                <a:blip r:embed="rId2"/>
                <a:stretch>
                  <a:fillRect b="-7843"/>
                </a:stretch>
              </a:blipFill>
            </p:spPr>
            <p:txBody>
              <a:bodyPr/>
              <a:lstStyle/>
              <a:p>
                <a:r>
                  <a:rPr lang="en-US">
                    <a:noFill/>
                  </a:rPr>
                  <a:t> </a:t>
                </a:r>
              </a:p>
            </p:txBody>
          </p:sp>
        </mc:Fallback>
      </mc:AlternateContent>
      <p:sp>
        <p:nvSpPr>
          <p:cNvPr id="8" name="TextBox 7">
            <a:extLst>
              <a:ext uri="{FF2B5EF4-FFF2-40B4-BE49-F238E27FC236}">
                <a16:creationId xmlns:a16="http://schemas.microsoft.com/office/drawing/2014/main" id="{48A2579E-DCF8-4A4E-8A99-C406B8647A66}"/>
              </a:ext>
            </a:extLst>
          </p:cNvPr>
          <p:cNvSpPr txBox="1"/>
          <p:nvPr/>
        </p:nvSpPr>
        <p:spPr>
          <a:xfrm>
            <a:off x="381000" y="3746383"/>
            <a:ext cx="3581400" cy="400110"/>
          </a:xfrm>
          <a:prstGeom prst="rect">
            <a:avLst/>
          </a:prstGeom>
          <a:noFill/>
        </p:spPr>
        <p:txBody>
          <a:bodyPr wrap="square" rtlCol="0">
            <a:spAutoFit/>
          </a:bodyPr>
          <a:lstStyle/>
          <a:p>
            <a:r>
              <a:rPr lang="en-US" sz="2000" dirty="0"/>
              <a:t> Total number of 8 microstates</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901FD76A-0407-45A9-BFE7-7896396ABA30}"/>
                  </a:ext>
                </a:extLst>
              </p:cNvPr>
              <p:cNvSpPr txBox="1"/>
              <p:nvPr/>
            </p:nvSpPr>
            <p:spPr>
              <a:xfrm>
                <a:off x="4953000" y="2346287"/>
                <a:ext cx="2278380" cy="40011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el-GR" sz="2000" i="1" smtClean="0">
                          <a:latin typeface="Cambria Math" panose="02040503050406030204" pitchFamily="18" charset="0"/>
                          <a:ea typeface="Cambria Math" panose="02040503050406030204" pitchFamily="18" charset="0"/>
                        </a:rPr>
                        <m:t>Ω</m:t>
                      </m:r>
                      <m:d>
                        <m:dPr>
                          <m:ctrlPr>
                            <a:rPr lang="el-GR" sz="2000" i="1" smtClean="0">
                              <a:latin typeface="Cambria Math" panose="02040503050406030204" pitchFamily="18" charset="0"/>
                              <a:ea typeface="Cambria Math" panose="02040503050406030204" pitchFamily="18" charset="0"/>
                            </a:rPr>
                          </m:ctrlPr>
                        </m:dPr>
                        <m:e>
                          <m:r>
                            <a:rPr lang="en-US" sz="2000" b="0" i="0" smtClean="0">
                              <a:latin typeface="Cambria Math" panose="02040503050406030204" pitchFamily="18" charset="0"/>
                              <a:ea typeface="Cambria Math" panose="02040503050406030204" pitchFamily="18" charset="0"/>
                            </a:rPr>
                            <m:t>3 </m:t>
                          </m:r>
                          <m:r>
                            <m:rPr>
                              <m:sty m:val="p"/>
                            </m:rPr>
                            <a:rPr lang="en-US" sz="2000" b="0" i="0" smtClean="0">
                              <a:latin typeface="Cambria Math" panose="02040503050406030204" pitchFamily="18" charset="0"/>
                              <a:ea typeface="Cambria Math" panose="02040503050406030204" pitchFamily="18" charset="0"/>
                            </a:rPr>
                            <m:t>heads</m:t>
                          </m:r>
                        </m:e>
                      </m:d>
                      <m:r>
                        <a:rPr lang="en-US" sz="2000" i="1" smtClean="0">
                          <a:latin typeface="Cambria Math" panose="02040503050406030204" pitchFamily="18" charset="0"/>
                        </a:rPr>
                        <m:t>=</m:t>
                      </m:r>
                      <m:r>
                        <a:rPr lang="en-US" sz="2000" b="0" i="1" smtClean="0">
                          <a:latin typeface="Cambria Math" panose="02040503050406030204" pitchFamily="18" charset="0"/>
                        </a:rPr>
                        <m:t>1</m:t>
                      </m:r>
                    </m:oMath>
                  </m:oMathPara>
                </a14:m>
                <a:endParaRPr lang="en-US" sz="2000" b="0" dirty="0">
                  <a:cs typeface="Times New Roman" panose="02020603050405020304" pitchFamily="18" charset="0"/>
                </a:endParaRPr>
              </a:p>
            </p:txBody>
          </p:sp>
        </mc:Choice>
        <mc:Fallback xmlns="">
          <p:sp>
            <p:nvSpPr>
              <p:cNvPr id="10" name="TextBox 9">
                <a:extLst>
                  <a:ext uri="{FF2B5EF4-FFF2-40B4-BE49-F238E27FC236}">
                    <a16:creationId xmlns:a16="http://schemas.microsoft.com/office/drawing/2014/main" id="{901FD76A-0407-45A9-BFE7-7896396ABA30}"/>
                  </a:ext>
                </a:extLst>
              </p:cNvPr>
              <p:cNvSpPr txBox="1">
                <a:spLocks noRot="1" noChangeAspect="1" noMove="1" noResize="1" noEditPoints="1" noAdjustHandles="1" noChangeArrowheads="1" noChangeShapeType="1" noTextEdit="1"/>
              </p:cNvSpPr>
              <p:nvPr/>
            </p:nvSpPr>
            <p:spPr>
              <a:xfrm>
                <a:off x="4953000" y="2346287"/>
                <a:ext cx="2278380" cy="400110"/>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BA7C041-CD76-4499-A883-28490CDF0AC7}"/>
                  </a:ext>
                </a:extLst>
              </p:cNvPr>
              <p:cNvSpPr txBox="1"/>
              <p:nvPr/>
            </p:nvSpPr>
            <p:spPr>
              <a:xfrm>
                <a:off x="5082540" y="3258441"/>
                <a:ext cx="2019300" cy="40011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el-GR" sz="2000" i="1" smtClean="0">
                          <a:latin typeface="Cambria Math" panose="02040503050406030204" pitchFamily="18" charset="0"/>
                          <a:ea typeface="Cambria Math" panose="02040503050406030204" pitchFamily="18" charset="0"/>
                        </a:rPr>
                        <m:t>Ω</m:t>
                      </m:r>
                      <m:d>
                        <m:dPr>
                          <m:ctrlPr>
                            <a:rPr lang="el-GR" sz="2000" i="1">
                              <a:latin typeface="Cambria Math" panose="02040503050406030204" pitchFamily="18" charset="0"/>
                              <a:ea typeface="Cambria Math" panose="02040503050406030204" pitchFamily="18" charset="0"/>
                            </a:rPr>
                          </m:ctrlPr>
                        </m:dPr>
                        <m:e>
                          <m:r>
                            <a:rPr lang="en-US" sz="2000" b="0" i="0" smtClean="0">
                              <a:latin typeface="Cambria Math" panose="02040503050406030204" pitchFamily="18" charset="0"/>
                              <a:ea typeface="Cambria Math" panose="02040503050406030204" pitchFamily="18" charset="0"/>
                            </a:rPr>
                            <m:t>2</m:t>
                          </m:r>
                          <m:r>
                            <a:rPr lang="en-US" sz="2000">
                              <a:latin typeface="Cambria Math" panose="02040503050406030204" pitchFamily="18" charset="0"/>
                              <a:ea typeface="Cambria Math" panose="02040503050406030204" pitchFamily="18" charset="0"/>
                            </a:rPr>
                            <m:t> </m:t>
                          </m:r>
                          <m:r>
                            <m:rPr>
                              <m:sty m:val="p"/>
                            </m:rPr>
                            <a:rPr lang="en-US" sz="2000">
                              <a:latin typeface="Cambria Math" panose="02040503050406030204" pitchFamily="18" charset="0"/>
                              <a:ea typeface="Cambria Math" panose="02040503050406030204" pitchFamily="18" charset="0"/>
                            </a:rPr>
                            <m:t>heads</m:t>
                          </m:r>
                        </m:e>
                      </m:d>
                      <m:r>
                        <a:rPr lang="en-US" sz="2000" i="1">
                          <a:latin typeface="Cambria Math" panose="02040503050406030204" pitchFamily="18" charset="0"/>
                        </a:rPr>
                        <m:t>=</m:t>
                      </m:r>
                      <m:r>
                        <a:rPr lang="en-US" sz="2000" b="0" i="1" smtClean="0">
                          <a:latin typeface="Cambria Math" panose="02040503050406030204" pitchFamily="18" charset="0"/>
                        </a:rPr>
                        <m:t>3</m:t>
                      </m:r>
                    </m:oMath>
                  </m:oMathPara>
                </a14:m>
                <a:endParaRPr lang="en-US" sz="2000" b="0" i="1" dirty="0">
                  <a:cs typeface="Times New Roman" panose="02020603050405020304" pitchFamily="18" charset="0"/>
                </a:endParaRPr>
              </a:p>
            </p:txBody>
          </p:sp>
        </mc:Choice>
        <mc:Fallback xmlns="">
          <p:sp>
            <p:nvSpPr>
              <p:cNvPr id="12" name="TextBox 11">
                <a:extLst>
                  <a:ext uri="{FF2B5EF4-FFF2-40B4-BE49-F238E27FC236}">
                    <a16:creationId xmlns:a16="http://schemas.microsoft.com/office/drawing/2014/main" id="{9BA7C041-CD76-4499-A883-28490CDF0AC7}"/>
                  </a:ext>
                </a:extLst>
              </p:cNvPr>
              <p:cNvSpPr txBox="1">
                <a:spLocks noRot="1" noChangeAspect="1" noMove="1" noResize="1" noEditPoints="1" noAdjustHandles="1" noChangeArrowheads="1" noChangeShapeType="1" noTextEdit="1"/>
              </p:cNvSpPr>
              <p:nvPr/>
            </p:nvSpPr>
            <p:spPr>
              <a:xfrm>
                <a:off x="5082540" y="3258441"/>
                <a:ext cx="2019300" cy="400110"/>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89CF74A9-A9C6-4219-B9AD-415D17FA253A}"/>
                  </a:ext>
                </a:extLst>
              </p:cNvPr>
              <p:cNvSpPr txBox="1"/>
              <p:nvPr/>
            </p:nvSpPr>
            <p:spPr>
              <a:xfrm>
                <a:off x="5082540" y="4219216"/>
                <a:ext cx="2112010" cy="40011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el-GR" sz="2000" i="1" smtClean="0">
                          <a:latin typeface="Cambria Math" panose="02040503050406030204" pitchFamily="18" charset="0"/>
                          <a:ea typeface="Cambria Math" panose="02040503050406030204" pitchFamily="18" charset="0"/>
                        </a:rPr>
                        <m:t>Ω</m:t>
                      </m:r>
                      <m:d>
                        <m:dPr>
                          <m:ctrlPr>
                            <a:rPr lang="el-GR" sz="2000" i="1">
                              <a:latin typeface="Cambria Math" panose="02040503050406030204" pitchFamily="18" charset="0"/>
                              <a:ea typeface="Cambria Math" panose="02040503050406030204" pitchFamily="18" charset="0"/>
                            </a:rPr>
                          </m:ctrlPr>
                        </m:dPr>
                        <m:e>
                          <m:r>
                            <a:rPr lang="en-US" sz="2000" b="0" i="0" smtClean="0">
                              <a:latin typeface="Cambria Math" panose="02040503050406030204" pitchFamily="18" charset="0"/>
                              <a:ea typeface="Cambria Math" panose="02040503050406030204" pitchFamily="18" charset="0"/>
                            </a:rPr>
                            <m:t>1</m:t>
                          </m:r>
                          <m:r>
                            <a:rPr lang="en-US" sz="2000">
                              <a:latin typeface="Cambria Math" panose="02040503050406030204" pitchFamily="18" charset="0"/>
                              <a:ea typeface="Cambria Math" panose="02040503050406030204" pitchFamily="18" charset="0"/>
                            </a:rPr>
                            <m:t> </m:t>
                          </m:r>
                          <m:r>
                            <m:rPr>
                              <m:sty m:val="p"/>
                            </m:rPr>
                            <a:rPr lang="en-US" sz="2000">
                              <a:latin typeface="Cambria Math" panose="02040503050406030204" pitchFamily="18" charset="0"/>
                              <a:ea typeface="Cambria Math" panose="02040503050406030204" pitchFamily="18" charset="0"/>
                            </a:rPr>
                            <m:t>heads</m:t>
                          </m:r>
                        </m:e>
                      </m:d>
                      <m:r>
                        <a:rPr lang="en-US" sz="2000" i="1">
                          <a:latin typeface="Cambria Math" panose="02040503050406030204" pitchFamily="18" charset="0"/>
                        </a:rPr>
                        <m:t>=</m:t>
                      </m:r>
                      <m:r>
                        <a:rPr lang="en-US" sz="2000" b="0" i="1" smtClean="0">
                          <a:latin typeface="Cambria Math" panose="02040503050406030204" pitchFamily="18" charset="0"/>
                        </a:rPr>
                        <m:t>3</m:t>
                      </m:r>
                    </m:oMath>
                  </m:oMathPara>
                </a14:m>
                <a:endParaRPr lang="en-US" sz="2000" dirty="0"/>
              </a:p>
            </p:txBody>
          </p:sp>
        </mc:Choice>
        <mc:Fallback xmlns="">
          <p:sp>
            <p:nvSpPr>
              <p:cNvPr id="14" name="TextBox 13">
                <a:extLst>
                  <a:ext uri="{FF2B5EF4-FFF2-40B4-BE49-F238E27FC236}">
                    <a16:creationId xmlns:a16="http://schemas.microsoft.com/office/drawing/2014/main" id="{89CF74A9-A9C6-4219-B9AD-415D17FA253A}"/>
                  </a:ext>
                </a:extLst>
              </p:cNvPr>
              <p:cNvSpPr txBox="1">
                <a:spLocks noRot="1" noChangeAspect="1" noMove="1" noResize="1" noEditPoints="1" noAdjustHandles="1" noChangeArrowheads="1" noChangeShapeType="1" noTextEdit="1"/>
              </p:cNvSpPr>
              <p:nvPr/>
            </p:nvSpPr>
            <p:spPr>
              <a:xfrm>
                <a:off x="5082540" y="4219216"/>
                <a:ext cx="2112010" cy="400110"/>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F9B71953-4616-4261-883B-A85B9C449EAB}"/>
                  </a:ext>
                </a:extLst>
              </p:cNvPr>
              <p:cNvSpPr txBox="1"/>
              <p:nvPr/>
            </p:nvSpPr>
            <p:spPr>
              <a:xfrm>
                <a:off x="624840" y="5257004"/>
                <a:ext cx="4442460" cy="588366"/>
              </a:xfrm>
              <a:prstGeom prst="rect">
                <a:avLst/>
              </a:prstGeom>
              <a:solidFill>
                <a:schemeClr val="accent5"/>
              </a:solidFill>
            </p:spPr>
            <p:txBody>
              <a:bodyPr wrap="square" lIns="0" tIns="0" rIns="0" bIns="0" rtlCol="0">
                <a:spAutoFit/>
              </a:bodyPr>
              <a:lstStyle/>
              <a:p>
                <a:pPr algn="ctr"/>
                <a14:m>
                  <m:oMath xmlns:m="http://schemas.openxmlformats.org/officeDocument/2006/math">
                    <m:r>
                      <a:rPr lang="en-US" sz="2000" b="0" i="1" smtClean="0">
                        <a:latin typeface="Cambria Math" panose="02040503050406030204" pitchFamily="18" charset="0"/>
                      </a:rPr>
                      <m:t>𝑃</m:t>
                    </m:r>
                    <m:r>
                      <a:rPr lang="en-US" sz="2000" b="0" i="1" smtClean="0">
                        <a:latin typeface="Cambria Math" panose="02040503050406030204" pitchFamily="18" charset="0"/>
                      </a:rPr>
                      <m:t>(</m:t>
                    </m:r>
                    <m:r>
                      <a:rPr lang="en-US" sz="2000" b="0" i="1" smtClean="0">
                        <a:latin typeface="Cambria Math" panose="02040503050406030204" pitchFamily="18" charset="0"/>
                      </a:rPr>
                      <m:t>𝑛</m:t>
                    </m:r>
                    <m:r>
                      <a:rPr lang="en-US" sz="2000" b="0" i="1" smtClean="0">
                        <a:latin typeface="Cambria Math" panose="02040503050406030204" pitchFamily="18" charset="0"/>
                      </a:rPr>
                      <m:t>)</m:t>
                    </m:r>
                  </m:oMath>
                </a14:m>
                <a:r>
                  <a:rPr lang="en-US" sz="2000" dirty="0"/>
                  <a:t>=Probability of </a:t>
                </a:r>
                <a:r>
                  <a:rPr lang="en-US" sz="2000" i="1" dirty="0"/>
                  <a:t>n</a:t>
                </a:r>
                <a:r>
                  <a:rPr lang="en-US" sz="2000" dirty="0"/>
                  <a:t> heads </a:t>
                </a:r>
                <a14:m>
                  <m:oMath xmlns:m="http://schemas.openxmlformats.org/officeDocument/2006/math">
                    <m:r>
                      <a:rPr lang="en-US" sz="2400" i="1" smtClean="0">
                        <a:latin typeface="Cambria Math" panose="02040503050406030204" pitchFamily="18" charset="0"/>
                      </a:rPr>
                      <m:t>=</m:t>
                    </m:r>
                    <m:f>
                      <m:fPr>
                        <m:ctrlPr>
                          <a:rPr lang="en-US" sz="2400" i="1" smtClean="0">
                            <a:latin typeface="Cambria Math" panose="02040503050406030204" pitchFamily="18" charset="0"/>
                          </a:rPr>
                        </m:ctrlPr>
                      </m:fPr>
                      <m:num>
                        <m:r>
                          <m:rPr>
                            <m:sty m:val="p"/>
                          </m:rPr>
                          <a:rPr lang="el-GR" sz="2400" i="1" smtClean="0">
                            <a:latin typeface="Cambria Math" panose="02040503050406030204" pitchFamily="18" charset="0"/>
                            <a:ea typeface="Cambria Math" panose="02040503050406030204" pitchFamily="18" charset="0"/>
                          </a:rPr>
                          <m:t>Ω</m:t>
                        </m:r>
                        <m:d>
                          <m:dPr>
                            <m:ctrlPr>
                              <a:rPr lang="el-GR" sz="2400" i="1" smtClean="0">
                                <a:latin typeface="Cambria Math" panose="02040503050406030204" pitchFamily="18" charset="0"/>
                                <a:ea typeface="Cambria Math" panose="02040503050406030204" pitchFamily="18" charset="0"/>
                              </a:rPr>
                            </m:ctrlPr>
                          </m:dPr>
                          <m:e>
                            <m:r>
                              <a:rPr lang="en-US" sz="2400" b="0" i="1" smtClean="0">
                                <a:latin typeface="Cambria Math" panose="02040503050406030204" pitchFamily="18" charset="0"/>
                                <a:ea typeface="Cambria Math" panose="02040503050406030204" pitchFamily="18" charset="0"/>
                              </a:rPr>
                              <m:t>𝑛</m:t>
                            </m:r>
                          </m:e>
                        </m:d>
                      </m:num>
                      <m:den>
                        <m:r>
                          <m:rPr>
                            <m:sty m:val="p"/>
                          </m:rPr>
                          <a:rPr lang="el-GR" sz="2400" i="1">
                            <a:latin typeface="Cambria Math" panose="02040503050406030204" pitchFamily="18" charset="0"/>
                            <a:ea typeface="Cambria Math" panose="02040503050406030204" pitchFamily="18" charset="0"/>
                          </a:rPr>
                          <m:t>Ω</m:t>
                        </m:r>
                        <m:d>
                          <m:dPr>
                            <m:ctrlPr>
                              <a:rPr lang="el-GR" sz="2400" i="1">
                                <a:latin typeface="Cambria Math" panose="02040503050406030204" pitchFamily="18" charset="0"/>
                                <a:ea typeface="Cambria Math" panose="02040503050406030204" pitchFamily="18" charset="0"/>
                              </a:rPr>
                            </m:ctrlPr>
                          </m:dPr>
                          <m:e>
                            <m:r>
                              <a:rPr lang="en-US" sz="2400" b="0" i="1" smtClean="0">
                                <a:latin typeface="Cambria Math" panose="02040503050406030204" pitchFamily="18" charset="0"/>
                                <a:ea typeface="Cambria Math" panose="02040503050406030204" pitchFamily="18" charset="0"/>
                              </a:rPr>
                              <m:t>𝑎𝑙𝑙</m:t>
                            </m:r>
                          </m:e>
                        </m:d>
                      </m:den>
                    </m:f>
                  </m:oMath>
                </a14:m>
                <a:endParaRPr lang="en-US" sz="2400" b="0" i="1" dirty="0">
                  <a:latin typeface="Cambria Math" panose="02040503050406030204" pitchFamily="18" charset="0"/>
                  <a:ea typeface="Cambria Math" panose="02040503050406030204" pitchFamily="18" charset="0"/>
                </a:endParaRPr>
              </a:p>
            </p:txBody>
          </p:sp>
        </mc:Choice>
        <mc:Fallback xmlns="">
          <p:sp>
            <p:nvSpPr>
              <p:cNvPr id="15" name="TextBox 14">
                <a:extLst>
                  <a:ext uri="{FF2B5EF4-FFF2-40B4-BE49-F238E27FC236}">
                    <a16:creationId xmlns:a16="http://schemas.microsoft.com/office/drawing/2014/main" id="{F9B71953-4616-4261-883B-A85B9C449EAB}"/>
                  </a:ext>
                </a:extLst>
              </p:cNvPr>
              <p:cNvSpPr txBox="1">
                <a:spLocks noRot="1" noChangeAspect="1" noMove="1" noResize="1" noEditPoints="1" noAdjustHandles="1" noChangeArrowheads="1" noChangeShapeType="1" noTextEdit="1"/>
              </p:cNvSpPr>
              <p:nvPr/>
            </p:nvSpPr>
            <p:spPr>
              <a:xfrm>
                <a:off x="624840" y="5257004"/>
                <a:ext cx="4442460" cy="588366"/>
              </a:xfrm>
              <a:prstGeom prst="rect">
                <a:avLst/>
              </a:prstGeom>
              <a:blipFill>
                <a:blip r:embed="rId6"/>
                <a:stretch>
                  <a:fillRect b="-3093"/>
                </a:stretch>
              </a:blipFill>
            </p:spPr>
            <p:txBody>
              <a:bodyPr/>
              <a:lstStyle/>
              <a:p>
                <a:r>
                  <a:rPr lang="en-US">
                    <a:noFill/>
                  </a:rPr>
                  <a:t> </a:t>
                </a:r>
              </a:p>
            </p:txBody>
          </p:sp>
        </mc:Fallback>
      </mc:AlternateContent>
      <p:sp>
        <p:nvSpPr>
          <p:cNvPr id="16" name="TextBox 15">
            <a:extLst>
              <a:ext uri="{FF2B5EF4-FFF2-40B4-BE49-F238E27FC236}">
                <a16:creationId xmlns:a16="http://schemas.microsoft.com/office/drawing/2014/main" id="{37963E3F-04A7-4293-ADAD-976DEA20444C}"/>
              </a:ext>
            </a:extLst>
          </p:cNvPr>
          <p:cNvSpPr txBox="1"/>
          <p:nvPr/>
        </p:nvSpPr>
        <p:spPr>
          <a:xfrm>
            <a:off x="3886200" y="343742"/>
            <a:ext cx="5257800" cy="744884"/>
          </a:xfrm>
          <a:prstGeom prst="rect">
            <a:avLst/>
          </a:prstGeom>
          <a:noFill/>
        </p:spPr>
        <p:txBody>
          <a:bodyPr wrap="square">
            <a:spAutoFit/>
          </a:bodyPr>
          <a:lstStyle/>
          <a:p>
            <a:pPr>
              <a:lnSpc>
                <a:spcPct val="110000"/>
              </a:lnSpc>
              <a:spcBef>
                <a:spcPct val="50000"/>
              </a:spcBef>
            </a:pPr>
            <a:r>
              <a:rPr lang="en-US" sz="2000" dirty="0">
                <a:solidFill>
                  <a:srgbClr val="FF0000"/>
                </a:solidFill>
                <a:cs typeface="Times New Roman" panose="02020603050405020304" pitchFamily="18" charset="0"/>
              </a:rPr>
              <a:t>Multiplicity </a:t>
            </a:r>
            <a:r>
              <a:rPr lang="en-US" sz="2000" dirty="0">
                <a:cs typeface="Times New Roman" panose="02020603050405020304" pitchFamily="18" charset="0"/>
              </a:rPr>
              <a:t>of a </a:t>
            </a:r>
            <a:r>
              <a:rPr lang="en-US" sz="2000" dirty="0" err="1">
                <a:cs typeface="Times New Roman" panose="02020603050405020304" pitchFamily="18" charset="0"/>
              </a:rPr>
              <a:t>macrostate</a:t>
            </a:r>
            <a:r>
              <a:rPr lang="en-US" sz="2000" dirty="0">
                <a:cs typeface="Times New Roman" panose="02020603050405020304" pitchFamily="18" charset="0"/>
              </a:rPr>
              <a:t> = the number of microstates corresponding to a given </a:t>
            </a:r>
            <a:r>
              <a:rPr lang="en-US" sz="2000" dirty="0" err="1">
                <a:cs typeface="Times New Roman" panose="02020603050405020304" pitchFamily="18" charset="0"/>
              </a:rPr>
              <a:t>macrostate</a:t>
            </a:r>
            <a:r>
              <a:rPr lang="en-US" sz="2000" dirty="0">
                <a:cs typeface="Times New Roman" panose="02020603050405020304" pitchFamily="18" charset="0"/>
              </a:rPr>
              <a:t>.</a:t>
            </a:r>
          </a:p>
        </p:txBody>
      </p:sp>
      <p:sp>
        <p:nvSpPr>
          <p:cNvPr id="18" name="TextBox 17">
            <a:extLst>
              <a:ext uri="{FF2B5EF4-FFF2-40B4-BE49-F238E27FC236}">
                <a16:creationId xmlns:a16="http://schemas.microsoft.com/office/drawing/2014/main" id="{9BDCB708-C4E3-4EC1-944A-08707F0C8A42}"/>
              </a:ext>
            </a:extLst>
          </p:cNvPr>
          <p:cNvSpPr txBox="1"/>
          <p:nvPr/>
        </p:nvSpPr>
        <p:spPr>
          <a:xfrm>
            <a:off x="4114800" y="1558540"/>
            <a:ext cx="2895600" cy="400110"/>
          </a:xfrm>
          <a:prstGeom prst="rect">
            <a:avLst/>
          </a:prstGeom>
          <a:noFill/>
        </p:spPr>
        <p:txBody>
          <a:bodyPr wrap="square">
            <a:spAutoFit/>
          </a:bodyPr>
          <a:lstStyle/>
          <a:p>
            <a:r>
              <a:rPr lang="en-US" sz="2000" b="1" dirty="0"/>
              <a:t>Examples of </a:t>
            </a:r>
            <a:r>
              <a:rPr lang="en-US" sz="2000" b="1" dirty="0" err="1"/>
              <a:t>macrostates</a:t>
            </a:r>
            <a:endParaRPr lang="en-US" sz="2000" b="1" dirty="0"/>
          </a:p>
        </p:txBody>
      </p:sp>
      <p:sp>
        <p:nvSpPr>
          <p:cNvPr id="19" name="TextBox 18">
            <a:extLst>
              <a:ext uri="{FF2B5EF4-FFF2-40B4-BE49-F238E27FC236}">
                <a16:creationId xmlns:a16="http://schemas.microsoft.com/office/drawing/2014/main" id="{5802D816-3B03-4960-B452-580F7AA1B924}"/>
              </a:ext>
            </a:extLst>
          </p:cNvPr>
          <p:cNvSpPr txBox="1"/>
          <p:nvPr/>
        </p:nvSpPr>
        <p:spPr>
          <a:xfrm>
            <a:off x="4566920" y="1937195"/>
            <a:ext cx="3771900" cy="400110"/>
          </a:xfrm>
          <a:prstGeom prst="rect">
            <a:avLst/>
          </a:prstGeom>
          <a:noFill/>
        </p:spPr>
        <p:txBody>
          <a:bodyPr wrap="square" rtlCol="0">
            <a:spAutoFit/>
          </a:bodyPr>
          <a:lstStyle/>
          <a:p>
            <a:r>
              <a:rPr lang="en-US" sz="2000" dirty="0"/>
              <a:t>State with 3 heads (or zero tail)</a:t>
            </a:r>
          </a:p>
        </p:txBody>
      </p:sp>
      <p:sp>
        <p:nvSpPr>
          <p:cNvPr id="20" name="TextBox 19">
            <a:extLst>
              <a:ext uri="{FF2B5EF4-FFF2-40B4-BE49-F238E27FC236}">
                <a16:creationId xmlns:a16="http://schemas.microsoft.com/office/drawing/2014/main" id="{38837387-8293-4358-BE2B-F2ABDDEC7436}"/>
              </a:ext>
            </a:extLst>
          </p:cNvPr>
          <p:cNvSpPr txBox="1"/>
          <p:nvPr/>
        </p:nvSpPr>
        <p:spPr>
          <a:xfrm>
            <a:off x="4511040" y="2837699"/>
            <a:ext cx="3771900" cy="400110"/>
          </a:xfrm>
          <a:prstGeom prst="rect">
            <a:avLst/>
          </a:prstGeom>
          <a:noFill/>
        </p:spPr>
        <p:txBody>
          <a:bodyPr wrap="square" rtlCol="0">
            <a:spAutoFit/>
          </a:bodyPr>
          <a:lstStyle/>
          <a:p>
            <a:r>
              <a:rPr lang="en-US" sz="2000" dirty="0"/>
              <a:t>State with 2 heads (or 1 tail)</a:t>
            </a:r>
          </a:p>
        </p:txBody>
      </p:sp>
      <p:sp>
        <p:nvSpPr>
          <p:cNvPr id="23" name="TextBox 22">
            <a:extLst>
              <a:ext uri="{FF2B5EF4-FFF2-40B4-BE49-F238E27FC236}">
                <a16:creationId xmlns:a16="http://schemas.microsoft.com/office/drawing/2014/main" id="{16C1EEBB-E313-4492-B111-78CC280E4651}"/>
              </a:ext>
            </a:extLst>
          </p:cNvPr>
          <p:cNvSpPr txBox="1"/>
          <p:nvPr/>
        </p:nvSpPr>
        <p:spPr>
          <a:xfrm>
            <a:off x="4566920" y="3802302"/>
            <a:ext cx="3771900" cy="400110"/>
          </a:xfrm>
          <a:prstGeom prst="rect">
            <a:avLst/>
          </a:prstGeom>
          <a:noFill/>
        </p:spPr>
        <p:txBody>
          <a:bodyPr wrap="square" rtlCol="0">
            <a:spAutoFit/>
          </a:bodyPr>
          <a:lstStyle/>
          <a:p>
            <a:r>
              <a:rPr lang="en-US" sz="2000" dirty="0"/>
              <a:t>State with 1 heads (or 2 tails)</a:t>
            </a:r>
          </a:p>
        </p:txBody>
      </p:sp>
      <p:sp>
        <p:nvSpPr>
          <p:cNvPr id="25" name="TextBox 24">
            <a:extLst>
              <a:ext uri="{FF2B5EF4-FFF2-40B4-BE49-F238E27FC236}">
                <a16:creationId xmlns:a16="http://schemas.microsoft.com/office/drawing/2014/main" id="{35B10821-05B5-4983-B244-79875A80423C}"/>
              </a:ext>
            </a:extLst>
          </p:cNvPr>
          <p:cNvSpPr txBox="1"/>
          <p:nvPr/>
        </p:nvSpPr>
        <p:spPr>
          <a:xfrm>
            <a:off x="4511040" y="4755471"/>
            <a:ext cx="3771900" cy="400110"/>
          </a:xfrm>
          <a:prstGeom prst="rect">
            <a:avLst/>
          </a:prstGeom>
          <a:noFill/>
        </p:spPr>
        <p:txBody>
          <a:bodyPr wrap="square" rtlCol="0">
            <a:spAutoFit/>
          </a:bodyPr>
          <a:lstStyle/>
          <a:p>
            <a:r>
              <a:rPr lang="en-US" sz="2000" dirty="0"/>
              <a:t>State with 0 heads (or 3 tails)</a:t>
            </a: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1ED81A93-93BA-4E90-860E-4E867DCBF52C}"/>
                  </a:ext>
                </a:extLst>
              </p:cNvPr>
              <p:cNvSpPr txBox="1"/>
              <p:nvPr/>
            </p:nvSpPr>
            <p:spPr>
              <a:xfrm>
                <a:off x="6979920" y="5699748"/>
                <a:ext cx="1371600" cy="680699"/>
              </a:xfrm>
              <a:prstGeom prst="rect">
                <a:avLst/>
              </a:prstGeom>
              <a:noFill/>
              <a:ln w="19050">
                <a:solidFill>
                  <a:schemeClr val="accent2"/>
                </a:solidFill>
              </a:ln>
            </p:spPr>
            <p:txBody>
              <a:bodyPr wrap="square">
                <a:spAutoFit/>
              </a:bodyPr>
              <a:lstStyle/>
              <a:p>
                <a:pPr algn="ctr"/>
                <a14:m>
                  <m:oMath xmlns:m="http://schemas.openxmlformats.org/officeDocument/2006/math">
                    <m:f>
                      <m:fPr>
                        <m:ctrlPr>
                          <a:rPr lang="en-US" sz="2400" i="1" smtClean="0">
                            <a:latin typeface="Cambria Math" panose="02040503050406030204" pitchFamily="18" charset="0"/>
                          </a:rPr>
                        </m:ctrlPr>
                      </m:fPr>
                      <m:num>
                        <m:r>
                          <m:rPr>
                            <m:sty m:val="p"/>
                          </m:rPr>
                          <a:rPr lang="el-GR" sz="2400" i="1">
                            <a:latin typeface="Cambria Math" panose="02040503050406030204" pitchFamily="18" charset="0"/>
                            <a:ea typeface="Cambria Math" panose="02040503050406030204" pitchFamily="18" charset="0"/>
                          </a:rPr>
                          <m:t>Ω</m:t>
                        </m:r>
                        <m:d>
                          <m:dPr>
                            <m:ctrlPr>
                              <a:rPr lang="el-GR" sz="2400" i="1">
                                <a:latin typeface="Cambria Math" panose="02040503050406030204" pitchFamily="18" charset="0"/>
                                <a:ea typeface="Cambria Math" panose="02040503050406030204" pitchFamily="18" charset="0"/>
                              </a:rPr>
                            </m:ctrlPr>
                          </m:dPr>
                          <m:e>
                            <m:r>
                              <a:rPr lang="en-US" sz="2400" b="0" i="1" smtClean="0">
                                <a:latin typeface="Cambria Math" panose="02040503050406030204" pitchFamily="18" charset="0"/>
                                <a:ea typeface="Cambria Math" panose="02040503050406030204" pitchFamily="18" charset="0"/>
                              </a:rPr>
                              <m:t>2</m:t>
                            </m:r>
                          </m:e>
                        </m:d>
                      </m:num>
                      <m:den>
                        <m:r>
                          <m:rPr>
                            <m:sty m:val="p"/>
                          </m:rPr>
                          <a:rPr lang="el-GR" sz="2400" i="1">
                            <a:latin typeface="Cambria Math" panose="02040503050406030204" pitchFamily="18" charset="0"/>
                            <a:ea typeface="Cambria Math" panose="02040503050406030204" pitchFamily="18" charset="0"/>
                          </a:rPr>
                          <m:t>Ω</m:t>
                        </m:r>
                        <m:d>
                          <m:dPr>
                            <m:ctrlPr>
                              <a:rPr lang="el-GR" sz="2400" i="1">
                                <a:latin typeface="Cambria Math" panose="02040503050406030204" pitchFamily="18" charset="0"/>
                                <a:ea typeface="Cambria Math" panose="02040503050406030204" pitchFamily="18" charset="0"/>
                              </a:rPr>
                            </m:ctrlPr>
                          </m:dPr>
                          <m:e>
                            <m:r>
                              <a:rPr lang="en-US" sz="2400" i="1">
                                <a:latin typeface="Cambria Math" panose="02040503050406030204" pitchFamily="18" charset="0"/>
                                <a:ea typeface="Cambria Math" panose="02040503050406030204" pitchFamily="18" charset="0"/>
                              </a:rPr>
                              <m:t>𝑎𝑙𝑙</m:t>
                            </m:r>
                          </m:e>
                        </m:d>
                      </m:den>
                    </m:f>
                  </m:oMath>
                </a14:m>
                <a:r>
                  <a:rPr lang="en-US" sz="2400" dirty="0"/>
                  <a:t> = </a:t>
                </a:r>
                <a14:m>
                  <m:oMath xmlns:m="http://schemas.openxmlformats.org/officeDocument/2006/math">
                    <m:f>
                      <m:fPr>
                        <m:ctrlPr>
                          <a:rPr lang="en-US" sz="2400" i="1" dirty="0" smtClean="0">
                            <a:latin typeface="Cambria Math" panose="02040503050406030204" pitchFamily="18" charset="0"/>
                          </a:rPr>
                        </m:ctrlPr>
                      </m:fPr>
                      <m:num>
                        <m:r>
                          <a:rPr lang="en-US" sz="2400" b="0" i="1" dirty="0" smtClean="0">
                            <a:latin typeface="Cambria Math" panose="02040503050406030204" pitchFamily="18" charset="0"/>
                          </a:rPr>
                          <m:t>3</m:t>
                        </m:r>
                      </m:num>
                      <m:den>
                        <m:r>
                          <a:rPr lang="en-US" sz="2400" b="0" i="1" dirty="0" smtClean="0">
                            <a:latin typeface="Cambria Math" panose="02040503050406030204" pitchFamily="18" charset="0"/>
                          </a:rPr>
                          <m:t>8</m:t>
                        </m:r>
                      </m:den>
                    </m:f>
                  </m:oMath>
                </a14:m>
                <a:endParaRPr lang="en-US" sz="2400" dirty="0"/>
              </a:p>
            </p:txBody>
          </p:sp>
        </mc:Choice>
        <mc:Fallback xmlns="">
          <p:sp>
            <p:nvSpPr>
              <p:cNvPr id="17" name="TextBox 16">
                <a:extLst>
                  <a:ext uri="{FF2B5EF4-FFF2-40B4-BE49-F238E27FC236}">
                    <a16:creationId xmlns:a16="http://schemas.microsoft.com/office/drawing/2014/main" id="{1ED81A93-93BA-4E90-860E-4E867DCBF52C}"/>
                  </a:ext>
                </a:extLst>
              </p:cNvPr>
              <p:cNvSpPr txBox="1">
                <a:spLocks noRot="1" noChangeAspect="1" noMove="1" noResize="1" noEditPoints="1" noAdjustHandles="1" noChangeArrowheads="1" noChangeShapeType="1" noTextEdit="1"/>
              </p:cNvSpPr>
              <p:nvPr/>
            </p:nvSpPr>
            <p:spPr>
              <a:xfrm>
                <a:off x="6979920" y="5699748"/>
                <a:ext cx="1371600" cy="680699"/>
              </a:xfrm>
              <a:prstGeom prst="rect">
                <a:avLst/>
              </a:prstGeom>
              <a:blipFill>
                <a:blip r:embed="rId7"/>
                <a:stretch>
                  <a:fillRect/>
                </a:stretch>
              </a:blipFill>
              <a:ln w="19050">
                <a:solidFill>
                  <a:schemeClr val="accent2"/>
                </a:solidFill>
              </a:ln>
            </p:spPr>
            <p:txBody>
              <a:bodyPr/>
              <a:lstStyle/>
              <a:p>
                <a:r>
                  <a:rPr lang="en-US">
                    <a:noFill/>
                  </a:rPr>
                  <a:t> </a:t>
                </a:r>
              </a:p>
            </p:txBody>
          </p:sp>
        </mc:Fallback>
      </mc:AlternateContent>
      <p:sp>
        <p:nvSpPr>
          <p:cNvPr id="2" name="TextBox 1">
            <a:extLst>
              <a:ext uri="{FF2B5EF4-FFF2-40B4-BE49-F238E27FC236}">
                <a16:creationId xmlns:a16="http://schemas.microsoft.com/office/drawing/2014/main" id="{84276899-97F3-4BF1-85C2-29CC38B0B410}"/>
              </a:ext>
            </a:extLst>
          </p:cNvPr>
          <p:cNvSpPr txBox="1"/>
          <p:nvPr/>
        </p:nvSpPr>
        <p:spPr>
          <a:xfrm>
            <a:off x="3383280" y="5916198"/>
            <a:ext cx="3581400" cy="400110"/>
          </a:xfrm>
          <a:prstGeom prst="rect">
            <a:avLst/>
          </a:prstGeom>
          <a:noFill/>
        </p:spPr>
        <p:txBody>
          <a:bodyPr wrap="square" rtlCol="0">
            <a:spAutoFit/>
          </a:bodyPr>
          <a:lstStyle/>
          <a:p>
            <a:r>
              <a:rPr lang="en-US" sz="2000" dirty="0"/>
              <a:t>Probability of 2 heads up, </a:t>
            </a:r>
            <a:r>
              <a:rPr lang="en-US" sz="2000" i="1" dirty="0"/>
              <a:t>P</a:t>
            </a:r>
            <a:r>
              <a:rPr lang="en-US" sz="2000" dirty="0"/>
              <a:t>(2)?</a:t>
            </a:r>
          </a:p>
        </p:txBody>
      </p:sp>
    </p:spTree>
    <p:extLst>
      <p:ext uri="{BB962C8B-B14F-4D97-AF65-F5344CB8AC3E}">
        <p14:creationId xmlns:p14="http://schemas.microsoft.com/office/powerpoint/2010/main" val="2877146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5"/>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2" grpId="0"/>
      <p:bldP spid="14" grpId="0"/>
      <p:bldP spid="15" grpId="0" animBg="1"/>
      <p:bldP spid="16" grpId="0"/>
      <p:bldP spid="18" grpId="0"/>
      <p:bldP spid="19" grpId="0"/>
      <p:bldP spid="20" grpId="0"/>
      <p:bldP spid="23" grpId="0"/>
      <p:bldP spid="25" grpId="0"/>
      <p:bldP spid="17"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AB160A8-8F9D-42F9-9FF8-C9C57F8B72F0}"/>
              </a:ext>
            </a:extLst>
          </p:cNvPr>
          <p:cNvSpPr txBox="1">
            <a:spLocks noChangeArrowheads="1"/>
          </p:cNvSpPr>
          <p:nvPr/>
        </p:nvSpPr>
        <p:spPr bwMode="auto">
          <a:xfrm>
            <a:off x="1798361" y="65344"/>
            <a:ext cx="4343400" cy="609600"/>
          </a:xfrm>
          <a:prstGeom prst="rect">
            <a:avLst/>
          </a:prstGeom>
          <a:solidFill>
            <a:srgbClr val="0000FF"/>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2400" b="1" kern="0" dirty="0">
                <a:solidFill>
                  <a:schemeClr val="bg1"/>
                </a:solidFill>
                <a:latin typeface="Times New Roman" panose="02020603050405020304" pitchFamily="18" charset="0"/>
                <a:cs typeface="Times New Roman" panose="02020603050405020304" pitchFamily="18" charset="0"/>
              </a:rPr>
              <a:t>For a large number of coins </a:t>
            </a:r>
          </a:p>
        </p:txBody>
      </p:sp>
      <p:sp>
        <p:nvSpPr>
          <p:cNvPr id="6" name="Rectangle 3">
            <a:extLst>
              <a:ext uri="{FF2B5EF4-FFF2-40B4-BE49-F238E27FC236}">
                <a16:creationId xmlns:a16="http://schemas.microsoft.com/office/drawing/2014/main" id="{12B8D2BF-8608-4016-8FF8-1BDA3B5CDAC9}"/>
              </a:ext>
            </a:extLst>
          </p:cNvPr>
          <p:cNvSpPr>
            <a:spLocks noChangeArrowheads="1"/>
          </p:cNvSpPr>
          <p:nvPr/>
        </p:nvSpPr>
        <p:spPr bwMode="auto">
          <a:xfrm>
            <a:off x="716363" y="2435691"/>
            <a:ext cx="5074594" cy="406330"/>
          </a:xfrm>
          <a:prstGeom prst="rect">
            <a:avLst/>
          </a:prstGeom>
          <a:noFill/>
          <a:ln w="9525">
            <a:noFill/>
            <a:miter lim="800000"/>
            <a:headEnd/>
            <a:tailEnd/>
          </a:ln>
        </p:spPr>
        <p:txBody>
          <a:bodyPr wrap="square">
            <a:spAutoFit/>
          </a:bodyPr>
          <a:lstStyle/>
          <a:p>
            <a:pPr>
              <a:lnSpc>
                <a:spcPct val="110000"/>
              </a:lnSpc>
              <a:spcBef>
                <a:spcPct val="50000"/>
              </a:spcBef>
            </a:pPr>
            <a:r>
              <a:rPr lang="en-US" sz="2000" dirty="0">
                <a:cs typeface="Times New Roman" panose="02020603050405020304" pitchFamily="18" charset="0"/>
              </a:rPr>
              <a:t>What is the </a:t>
            </a:r>
            <a:r>
              <a:rPr lang="en-US" sz="2000" dirty="0">
                <a:solidFill>
                  <a:srgbClr val="FF0000"/>
                </a:solidFill>
                <a:cs typeface="Times New Roman" panose="02020603050405020304" pitchFamily="18" charset="0"/>
              </a:rPr>
              <a:t>multiplicity </a:t>
            </a:r>
            <a:r>
              <a:rPr lang="en-US" sz="2000" dirty="0">
                <a:cs typeface="Times New Roman" panose="02020603050405020304" pitchFamily="18" charset="0"/>
              </a:rPr>
              <a:t>of the macrostate???</a:t>
            </a:r>
          </a:p>
        </p:txBody>
      </p:sp>
      <p:sp>
        <p:nvSpPr>
          <p:cNvPr id="7" name="TextBox 6">
            <a:extLst>
              <a:ext uri="{FF2B5EF4-FFF2-40B4-BE49-F238E27FC236}">
                <a16:creationId xmlns:a16="http://schemas.microsoft.com/office/drawing/2014/main" id="{848B59A5-6D62-4593-9544-0D16EEF82386}"/>
              </a:ext>
            </a:extLst>
          </p:cNvPr>
          <p:cNvSpPr txBox="1"/>
          <p:nvPr/>
        </p:nvSpPr>
        <p:spPr>
          <a:xfrm>
            <a:off x="914401" y="5784501"/>
            <a:ext cx="2141612" cy="307777"/>
          </a:xfrm>
          <a:prstGeom prst="rect">
            <a:avLst/>
          </a:prstGeom>
          <a:noFill/>
        </p:spPr>
        <p:txBody>
          <a:bodyPr wrap="none" lIns="0" tIns="0" rIns="0" bIns="0" rtlCol="0">
            <a:spAutoFit/>
          </a:bodyPr>
          <a:lstStyle/>
          <a:p>
            <a:r>
              <a:rPr lang="en-US" sz="2000" dirty="0"/>
              <a:t>For </a:t>
            </a:r>
            <a:r>
              <a:rPr lang="en-US" sz="2000" i="1" dirty="0"/>
              <a:t>n</a:t>
            </a:r>
            <a:r>
              <a:rPr lang="en-US" sz="2000" dirty="0"/>
              <a:t> coins heads-up</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96A3CB06-3401-4E29-B802-06D59BD7CD1A}"/>
                  </a:ext>
                </a:extLst>
              </p:cNvPr>
              <p:cNvSpPr txBox="1"/>
              <p:nvPr/>
            </p:nvSpPr>
            <p:spPr>
              <a:xfrm>
                <a:off x="3265134" y="5733756"/>
                <a:ext cx="5444094" cy="513217"/>
              </a:xfrm>
              <a:prstGeom prst="rect">
                <a:avLst/>
              </a:prstGeom>
              <a:noFill/>
            </p:spPr>
            <p:txBody>
              <a:bodyPr wrap="square" lIns="0" tIns="0" rIns="0" bIns="0" rtlCol="0">
                <a:spAutoFit/>
              </a:bodyPr>
              <a:lstStyle/>
              <a:p>
                <a:pPr algn="ctr"/>
                <a14:m>
                  <m:oMath xmlns:m="http://schemas.openxmlformats.org/officeDocument/2006/math">
                    <m:r>
                      <m:rPr>
                        <m:sty m:val="p"/>
                      </m:rPr>
                      <a:rPr lang="el-GR" sz="2000" i="1" smtClean="0">
                        <a:latin typeface="Cambria Math" panose="02040503050406030204" pitchFamily="18" charset="0"/>
                        <a:ea typeface="Cambria Math" panose="02040503050406030204" pitchFamily="18" charset="0"/>
                      </a:rPr>
                      <m:t>Ω</m:t>
                    </m:r>
                    <m:d>
                      <m:dPr>
                        <m:ctrlPr>
                          <a:rPr lang="el-GR" sz="2000" i="1">
                            <a:latin typeface="Cambria Math" panose="02040503050406030204" pitchFamily="18" charset="0"/>
                            <a:ea typeface="Cambria Math" panose="02040503050406030204" pitchFamily="18" charset="0"/>
                          </a:rPr>
                        </m:ctrlPr>
                      </m:dPr>
                      <m:e>
                        <m:r>
                          <a:rPr lang="en-US" sz="2000" b="0" i="1" smtClean="0">
                            <a:latin typeface="Cambria Math" panose="02040503050406030204" pitchFamily="18" charset="0"/>
                            <a:ea typeface="Cambria Math" panose="02040503050406030204" pitchFamily="18" charset="0"/>
                          </a:rPr>
                          <m:t>𝑛</m:t>
                        </m:r>
                      </m:e>
                    </m:d>
                    <m:r>
                      <a:rPr lang="en-US" sz="2000">
                        <a:latin typeface="Cambria Math" panose="02040503050406030204" pitchFamily="18" charset="0"/>
                        <a:ea typeface="Cambria Math" panose="02040503050406030204" pitchFamily="18" charset="0"/>
                      </a:rPr>
                      <m:t>=</m:t>
                    </m:r>
                  </m:oMath>
                </a14:m>
                <a:r>
                  <a:rPr lang="en-US" sz="2000" dirty="0"/>
                  <a:t> </a:t>
                </a:r>
                <a14:m>
                  <m:oMath xmlns:m="http://schemas.openxmlformats.org/officeDocument/2006/math">
                    <m:f>
                      <m:fPr>
                        <m:ctrlPr>
                          <a:rPr lang="en-US" sz="2000" i="1" dirty="0">
                            <a:latin typeface="Cambria Math" panose="02040503050406030204" pitchFamily="18" charset="0"/>
                          </a:rPr>
                        </m:ctrlPr>
                      </m:fPr>
                      <m:num>
                        <m:r>
                          <a:rPr lang="en-US" sz="2000" i="1" dirty="0">
                            <a:latin typeface="Cambria Math" panose="02040503050406030204" pitchFamily="18" charset="0"/>
                          </a:rPr>
                          <m:t>100</m:t>
                        </m:r>
                        <m:r>
                          <a:rPr lang="en-US" sz="2000" i="1" dirty="0" smtClean="0">
                            <a:latin typeface="Cambria Math" panose="02040503050406030204" pitchFamily="18" charset="0"/>
                            <a:ea typeface="Cambria Math" panose="02040503050406030204" pitchFamily="18" charset="0"/>
                          </a:rPr>
                          <m:t>∙</m:t>
                        </m:r>
                        <m:r>
                          <a:rPr lang="en-US" sz="2000" i="1" dirty="0">
                            <a:latin typeface="Cambria Math" panose="02040503050406030204" pitchFamily="18" charset="0"/>
                          </a:rPr>
                          <m:t>99</m:t>
                        </m:r>
                        <m:r>
                          <a:rPr lang="en-US" sz="2000" b="0" i="1" dirty="0" smtClean="0">
                            <a:latin typeface="Cambria Math" panose="02040503050406030204" pitchFamily="18" charset="0"/>
                            <a:ea typeface="Cambria Math" panose="02040503050406030204" pitchFamily="18" charset="0"/>
                          </a:rPr>
                          <m:t>⋯</m:t>
                        </m:r>
                        <m:d>
                          <m:dPr>
                            <m:ctrlPr>
                              <a:rPr lang="en-US" sz="2000" b="0" i="1" dirty="0" smtClean="0">
                                <a:latin typeface="Cambria Math" panose="02040503050406030204" pitchFamily="18" charset="0"/>
                              </a:rPr>
                            </m:ctrlPr>
                          </m:dPr>
                          <m:e>
                            <m:r>
                              <a:rPr lang="en-US" sz="2000" b="0" i="1" dirty="0" smtClean="0">
                                <a:latin typeface="Cambria Math" panose="02040503050406030204" pitchFamily="18" charset="0"/>
                              </a:rPr>
                              <m:t>100−</m:t>
                            </m:r>
                            <m:r>
                              <a:rPr lang="en-US" sz="2000" b="0" i="1" dirty="0" smtClean="0">
                                <a:latin typeface="Cambria Math" panose="02040503050406030204" pitchFamily="18" charset="0"/>
                              </a:rPr>
                              <m:t>𝑛</m:t>
                            </m:r>
                            <m:r>
                              <a:rPr lang="en-US" sz="2000" b="0" i="1" dirty="0" smtClean="0">
                                <a:latin typeface="Cambria Math" panose="02040503050406030204" pitchFamily="18" charset="0"/>
                              </a:rPr>
                              <m:t>+1</m:t>
                            </m:r>
                          </m:e>
                        </m:d>
                      </m:num>
                      <m:den>
                        <m:r>
                          <a:rPr lang="en-US" sz="2000" b="0" i="1" dirty="0" smtClean="0">
                            <a:latin typeface="Cambria Math" panose="02040503050406030204" pitchFamily="18" charset="0"/>
                          </a:rPr>
                          <m:t>𝑛</m:t>
                        </m:r>
                        <m:r>
                          <a:rPr lang="en-US" sz="2000" b="0" i="1" dirty="0" smtClean="0">
                            <a:latin typeface="Cambria Math" panose="02040503050406030204" pitchFamily="18" charset="0"/>
                            <a:ea typeface="Cambria Math" panose="02040503050406030204" pitchFamily="18" charset="0"/>
                          </a:rPr>
                          <m:t>⋯</m:t>
                        </m:r>
                        <m:r>
                          <a:rPr lang="en-US" sz="2000" b="0" i="1" dirty="0" smtClean="0">
                            <a:latin typeface="Cambria Math" panose="02040503050406030204" pitchFamily="18" charset="0"/>
                          </a:rPr>
                          <m:t>3</m:t>
                        </m:r>
                        <m:r>
                          <a:rPr lang="en-US" sz="2000" b="0" i="1" dirty="0" smtClean="0">
                            <a:latin typeface="Cambria Math" panose="02040503050406030204" pitchFamily="18" charset="0"/>
                            <a:ea typeface="Cambria Math" panose="02040503050406030204" pitchFamily="18" charset="0"/>
                          </a:rPr>
                          <m:t>∙</m:t>
                        </m:r>
                        <m:r>
                          <a:rPr lang="en-US" sz="2000" b="0" i="1" dirty="0" smtClean="0">
                            <a:latin typeface="Cambria Math" panose="02040503050406030204" pitchFamily="18" charset="0"/>
                          </a:rPr>
                          <m:t>2</m:t>
                        </m:r>
                        <m:r>
                          <a:rPr lang="en-US" sz="2000" b="0" i="1" dirty="0" smtClean="0">
                            <a:latin typeface="Cambria Math" panose="02040503050406030204" pitchFamily="18" charset="0"/>
                            <a:ea typeface="Cambria Math" panose="02040503050406030204" pitchFamily="18" charset="0"/>
                          </a:rPr>
                          <m:t>∙</m:t>
                        </m:r>
                        <m:r>
                          <a:rPr lang="en-US" sz="2000" b="0" i="1" dirty="0" smtClean="0">
                            <a:latin typeface="Cambria Math" panose="02040503050406030204" pitchFamily="18" charset="0"/>
                          </a:rPr>
                          <m:t>1</m:t>
                        </m:r>
                      </m:den>
                    </m:f>
                    <m:r>
                      <a:rPr lang="en-US" sz="2000" b="0" i="0" dirty="0" smtClean="0">
                        <a:latin typeface="Cambria Math" panose="02040503050406030204" pitchFamily="18" charset="0"/>
                      </a:rPr>
                      <m:t>=</m:t>
                    </m:r>
                    <m:f>
                      <m:fPr>
                        <m:ctrlPr>
                          <a:rPr lang="en-US" sz="2000" b="0" i="1" dirty="0" smtClean="0">
                            <a:latin typeface="Cambria Math" panose="02040503050406030204" pitchFamily="18" charset="0"/>
                          </a:rPr>
                        </m:ctrlPr>
                      </m:fPr>
                      <m:num>
                        <m:r>
                          <a:rPr lang="en-US" sz="2000" b="0" i="1" dirty="0" smtClean="0">
                            <a:latin typeface="Cambria Math" panose="02040503050406030204" pitchFamily="18" charset="0"/>
                          </a:rPr>
                          <m:t>100!</m:t>
                        </m:r>
                      </m:num>
                      <m:den>
                        <m:r>
                          <a:rPr lang="en-US" sz="2000" b="0" i="1" dirty="0" smtClean="0">
                            <a:latin typeface="Cambria Math" panose="02040503050406030204" pitchFamily="18" charset="0"/>
                          </a:rPr>
                          <m:t>𝑛</m:t>
                        </m:r>
                        <m:r>
                          <a:rPr lang="en-US" sz="2000" b="0" i="1" dirty="0" smtClean="0">
                            <a:latin typeface="Cambria Math" panose="02040503050406030204" pitchFamily="18" charset="0"/>
                          </a:rPr>
                          <m:t>!</m:t>
                        </m:r>
                        <m:d>
                          <m:dPr>
                            <m:ctrlPr>
                              <a:rPr lang="en-US" sz="2000" b="0" i="1" dirty="0" smtClean="0">
                                <a:latin typeface="Cambria Math" panose="02040503050406030204" pitchFamily="18" charset="0"/>
                              </a:rPr>
                            </m:ctrlPr>
                          </m:dPr>
                          <m:e>
                            <m:r>
                              <a:rPr lang="en-US" sz="2000" b="0" i="1" dirty="0" smtClean="0">
                                <a:latin typeface="Cambria Math" panose="02040503050406030204" pitchFamily="18" charset="0"/>
                              </a:rPr>
                              <m:t>100−</m:t>
                            </m:r>
                            <m:r>
                              <a:rPr lang="en-US" sz="2000" b="0" i="1" dirty="0" smtClean="0">
                                <a:latin typeface="Cambria Math" panose="02040503050406030204" pitchFamily="18" charset="0"/>
                              </a:rPr>
                              <m:t>𝑛</m:t>
                            </m:r>
                          </m:e>
                        </m:d>
                        <m:r>
                          <a:rPr lang="en-US" sz="2000" b="0" i="1" dirty="0" smtClean="0">
                            <a:latin typeface="Cambria Math" panose="02040503050406030204" pitchFamily="18" charset="0"/>
                          </a:rPr>
                          <m:t>!</m:t>
                        </m:r>
                      </m:den>
                    </m:f>
                    <m:r>
                      <a:rPr lang="en-US" sz="2000" b="0" i="0" dirty="0" smtClean="0">
                        <a:latin typeface="Cambria Math" panose="02040503050406030204" pitchFamily="18" charset="0"/>
                      </a:rPr>
                      <m:t>=</m:t>
                    </m:r>
                    <m:d>
                      <m:dPr>
                        <m:ctrlPr>
                          <a:rPr lang="en-US" sz="2000" b="0" i="1" dirty="0" smtClean="0">
                            <a:latin typeface="Cambria Math" panose="02040503050406030204" pitchFamily="18" charset="0"/>
                          </a:rPr>
                        </m:ctrlPr>
                      </m:dPr>
                      <m:e>
                        <m:m>
                          <m:mPr>
                            <m:mcs>
                              <m:mc>
                                <m:mcPr>
                                  <m:count m:val="1"/>
                                  <m:mcJc m:val="center"/>
                                </m:mcPr>
                              </m:mc>
                            </m:mcs>
                            <m:ctrlPr>
                              <a:rPr lang="en-US" sz="2000" b="0" i="1" dirty="0" smtClean="0">
                                <a:latin typeface="Cambria Math" panose="02040503050406030204" pitchFamily="18" charset="0"/>
                              </a:rPr>
                            </m:ctrlPr>
                          </m:mPr>
                          <m:mr>
                            <m:e>
                              <m:r>
                                <m:rPr>
                                  <m:brk m:alnAt="7"/>
                                </m:rPr>
                                <a:rPr lang="en-US" sz="2000" b="0" i="1" dirty="0" smtClean="0">
                                  <a:latin typeface="Cambria Math" panose="02040503050406030204" pitchFamily="18" charset="0"/>
                                </a:rPr>
                                <m:t>1</m:t>
                              </m:r>
                              <m:r>
                                <a:rPr lang="en-US" sz="2000" b="0" i="1" dirty="0" smtClean="0">
                                  <a:latin typeface="Cambria Math" panose="02040503050406030204" pitchFamily="18" charset="0"/>
                                </a:rPr>
                                <m:t>00</m:t>
                              </m:r>
                            </m:e>
                          </m:mr>
                          <m:mr>
                            <m:e>
                              <m:r>
                                <a:rPr lang="en-US" sz="2000" b="0" i="1" dirty="0" smtClean="0">
                                  <a:latin typeface="Cambria Math" panose="02040503050406030204" pitchFamily="18" charset="0"/>
                                </a:rPr>
                                <m:t>𝑛</m:t>
                              </m:r>
                            </m:e>
                          </m:mr>
                        </m:m>
                      </m:e>
                    </m:d>
                  </m:oMath>
                </a14:m>
                <a:endParaRPr lang="en-US" sz="2000" dirty="0"/>
              </a:p>
            </p:txBody>
          </p:sp>
        </mc:Choice>
        <mc:Fallback xmlns="">
          <p:sp>
            <p:nvSpPr>
              <p:cNvPr id="10" name="TextBox 9">
                <a:extLst>
                  <a:ext uri="{FF2B5EF4-FFF2-40B4-BE49-F238E27FC236}">
                    <a16:creationId xmlns:a16="http://schemas.microsoft.com/office/drawing/2014/main" id="{96A3CB06-3401-4E29-B802-06D59BD7CD1A}"/>
                  </a:ext>
                </a:extLst>
              </p:cNvPr>
              <p:cNvSpPr txBox="1">
                <a:spLocks noRot="1" noChangeAspect="1" noMove="1" noResize="1" noEditPoints="1" noAdjustHandles="1" noChangeArrowheads="1" noChangeShapeType="1" noTextEdit="1"/>
              </p:cNvSpPr>
              <p:nvPr/>
            </p:nvSpPr>
            <p:spPr>
              <a:xfrm>
                <a:off x="3265134" y="5733756"/>
                <a:ext cx="5444094" cy="513217"/>
              </a:xfrm>
              <a:prstGeom prst="rect">
                <a:avLst/>
              </a:prstGeom>
              <a:blipFill>
                <a:blip r:embed="rId2"/>
                <a:stretch>
                  <a:fillRect/>
                </a:stretch>
              </a:blipFill>
            </p:spPr>
            <p:txBody>
              <a:bodyPr/>
              <a:lstStyle/>
              <a:p>
                <a:r>
                  <a:rPr lang="en-US">
                    <a:noFill/>
                  </a:rPr>
                  <a:t> </a:t>
                </a:r>
              </a:p>
            </p:txBody>
          </p:sp>
        </mc:Fallback>
      </mc:AlternateContent>
      <p:sp>
        <p:nvSpPr>
          <p:cNvPr id="12" name="TextBox 11">
            <a:extLst>
              <a:ext uri="{FF2B5EF4-FFF2-40B4-BE49-F238E27FC236}">
                <a16:creationId xmlns:a16="http://schemas.microsoft.com/office/drawing/2014/main" id="{AB6E2B36-FC67-4091-B926-B19BC4E8578C}"/>
              </a:ext>
            </a:extLst>
          </p:cNvPr>
          <p:cNvSpPr txBox="1"/>
          <p:nvPr/>
        </p:nvSpPr>
        <p:spPr>
          <a:xfrm>
            <a:off x="716363" y="1890608"/>
            <a:ext cx="4000503" cy="406330"/>
          </a:xfrm>
          <a:prstGeom prst="rect">
            <a:avLst/>
          </a:prstGeom>
          <a:noFill/>
        </p:spPr>
        <p:txBody>
          <a:bodyPr wrap="square">
            <a:spAutoFit/>
          </a:bodyPr>
          <a:lstStyle/>
          <a:p>
            <a:pPr>
              <a:lnSpc>
                <a:spcPct val="110000"/>
              </a:lnSpc>
              <a:spcBef>
                <a:spcPct val="50000"/>
              </a:spcBef>
            </a:pPr>
            <a:r>
              <a:rPr lang="en-US" sz="2000" dirty="0">
                <a:cs typeface="Times New Roman" panose="02020603050405020304" pitchFamily="18" charset="0"/>
              </a:rPr>
              <a:t>The total number of </a:t>
            </a:r>
            <a:r>
              <a:rPr lang="en-US" sz="2000" dirty="0" err="1">
                <a:cs typeface="Times New Roman" panose="02020603050405020304" pitchFamily="18" charset="0"/>
              </a:rPr>
              <a:t>macrostates</a:t>
            </a:r>
            <a:r>
              <a:rPr lang="en-US" sz="2000" dirty="0">
                <a:cs typeface="Times New Roman" panose="02020603050405020304" pitchFamily="18" charset="0"/>
              </a:rPr>
              <a:t> is? </a:t>
            </a:r>
          </a:p>
        </p:txBody>
      </p:sp>
      <p:sp>
        <p:nvSpPr>
          <p:cNvPr id="14" name="TextBox 13">
            <a:extLst>
              <a:ext uri="{FF2B5EF4-FFF2-40B4-BE49-F238E27FC236}">
                <a16:creationId xmlns:a16="http://schemas.microsoft.com/office/drawing/2014/main" id="{4D73DB51-0812-4A93-AD0F-CCA7DCC17FF5}"/>
              </a:ext>
            </a:extLst>
          </p:cNvPr>
          <p:cNvSpPr txBox="1"/>
          <p:nvPr/>
        </p:nvSpPr>
        <p:spPr>
          <a:xfrm>
            <a:off x="609600" y="867635"/>
            <a:ext cx="6248400" cy="400110"/>
          </a:xfrm>
          <a:prstGeom prst="rect">
            <a:avLst/>
          </a:prstGeom>
          <a:noFill/>
        </p:spPr>
        <p:txBody>
          <a:bodyPr wrap="square">
            <a:spAutoFit/>
          </a:bodyPr>
          <a:lstStyle/>
          <a:p>
            <a:r>
              <a:rPr lang="en-US" sz="2000" dirty="0">
                <a:cs typeface="Times New Roman" panose="02020603050405020304" pitchFamily="18" charset="0"/>
              </a:rPr>
              <a:t>Consider 100 coins, each coin has 2 possible states</a:t>
            </a:r>
            <a:endParaRPr lang="en-US" sz="2000" dirty="0"/>
          </a:p>
        </p:txBody>
      </p:sp>
      <p:sp>
        <p:nvSpPr>
          <p:cNvPr id="16" name="TextBox 15">
            <a:extLst>
              <a:ext uri="{FF2B5EF4-FFF2-40B4-BE49-F238E27FC236}">
                <a16:creationId xmlns:a16="http://schemas.microsoft.com/office/drawing/2014/main" id="{13358560-2D26-432A-8295-6ED42BA94C20}"/>
              </a:ext>
            </a:extLst>
          </p:cNvPr>
          <p:cNvSpPr txBox="1"/>
          <p:nvPr/>
        </p:nvSpPr>
        <p:spPr>
          <a:xfrm>
            <a:off x="701123" y="1372287"/>
            <a:ext cx="3870877" cy="374974"/>
          </a:xfrm>
          <a:prstGeom prst="rect">
            <a:avLst/>
          </a:prstGeom>
          <a:noFill/>
        </p:spPr>
        <p:txBody>
          <a:bodyPr wrap="square">
            <a:spAutoFit/>
          </a:bodyPr>
          <a:lstStyle/>
          <a:p>
            <a:pPr>
              <a:lnSpc>
                <a:spcPct val="110000"/>
              </a:lnSpc>
              <a:spcBef>
                <a:spcPct val="50000"/>
              </a:spcBef>
            </a:pPr>
            <a:r>
              <a:rPr lang="en-US" sz="1800" dirty="0">
                <a:cs typeface="Times New Roman" panose="02020603050405020304" pitchFamily="18" charset="0"/>
              </a:rPr>
              <a:t>The total number of microstates is? </a:t>
            </a:r>
          </a:p>
        </p:txBody>
      </p:sp>
      <p:sp>
        <p:nvSpPr>
          <p:cNvPr id="18" name="TextBox 17">
            <a:extLst>
              <a:ext uri="{FF2B5EF4-FFF2-40B4-BE49-F238E27FC236}">
                <a16:creationId xmlns:a16="http://schemas.microsoft.com/office/drawing/2014/main" id="{E81FB9DE-A041-48BA-BD3A-E3A2AF6369C7}"/>
              </a:ext>
            </a:extLst>
          </p:cNvPr>
          <p:cNvSpPr txBox="1"/>
          <p:nvPr/>
        </p:nvSpPr>
        <p:spPr>
          <a:xfrm>
            <a:off x="4716866" y="1375107"/>
            <a:ext cx="807554" cy="400110"/>
          </a:xfrm>
          <a:prstGeom prst="rect">
            <a:avLst/>
          </a:prstGeom>
          <a:noFill/>
          <a:ln>
            <a:solidFill>
              <a:srgbClr val="0070C0"/>
            </a:solidFill>
          </a:ln>
        </p:spPr>
        <p:txBody>
          <a:bodyPr wrap="square">
            <a:spAutoFit/>
          </a:bodyPr>
          <a:lstStyle/>
          <a:p>
            <a:r>
              <a:rPr lang="en-US" sz="2000" dirty="0">
                <a:cs typeface="Times New Roman" panose="02020603050405020304" pitchFamily="18" charset="0"/>
              </a:rPr>
              <a:t>2</a:t>
            </a:r>
            <a:r>
              <a:rPr lang="en-US" sz="2000" baseline="30000" dirty="0">
                <a:cs typeface="Times New Roman" panose="02020603050405020304" pitchFamily="18" charset="0"/>
              </a:rPr>
              <a:t>100</a:t>
            </a:r>
            <a:endParaRPr lang="en-US" sz="2000" dirty="0"/>
          </a:p>
        </p:txBody>
      </p:sp>
      <p:sp>
        <p:nvSpPr>
          <p:cNvPr id="20" name="TextBox 19">
            <a:extLst>
              <a:ext uri="{FF2B5EF4-FFF2-40B4-BE49-F238E27FC236}">
                <a16:creationId xmlns:a16="http://schemas.microsoft.com/office/drawing/2014/main" id="{145DCD13-29AF-4FA8-AA73-7B675D3CD7BD}"/>
              </a:ext>
            </a:extLst>
          </p:cNvPr>
          <p:cNvSpPr txBox="1"/>
          <p:nvPr/>
        </p:nvSpPr>
        <p:spPr>
          <a:xfrm>
            <a:off x="4721946" y="1937826"/>
            <a:ext cx="3360334" cy="406330"/>
          </a:xfrm>
          <a:prstGeom prst="rect">
            <a:avLst/>
          </a:prstGeom>
          <a:noFill/>
          <a:ln>
            <a:solidFill>
              <a:srgbClr val="0070C0"/>
            </a:solidFill>
          </a:ln>
        </p:spPr>
        <p:txBody>
          <a:bodyPr wrap="square">
            <a:spAutoFit/>
          </a:bodyPr>
          <a:lstStyle/>
          <a:p>
            <a:pPr>
              <a:lnSpc>
                <a:spcPct val="110000"/>
              </a:lnSpc>
              <a:spcBef>
                <a:spcPct val="50000"/>
              </a:spcBef>
            </a:pPr>
            <a:r>
              <a:rPr lang="en-US" sz="2000" dirty="0">
                <a:cs typeface="Times New Roman" panose="02020603050405020304" pitchFamily="18" charset="0"/>
              </a:rPr>
              <a:t>101 </a:t>
            </a:r>
            <a:r>
              <a:rPr lang="en-US" dirty="0">
                <a:cs typeface="Times New Roman" panose="02020603050405020304" pitchFamily="18" charset="0"/>
              </a:rPr>
              <a:t>(0 heads, 1 head, 2 heads,...)</a:t>
            </a:r>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9C411A74-C729-4DAE-A615-7041C77E06FA}"/>
                  </a:ext>
                </a:extLst>
              </p:cNvPr>
              <p:cNvSpPr txBox="1"/>
              <p:nvPr/>
            </p:nvSpPr>
            <p:spPr>
              <a:xfrm>
                <a:off x="1141381" y="2892356"/>
                <a:ext cx="1689492" cy="40011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el-GR" sz="2000" i="1" smtClean="0">
                          <a:latin typeface="Cambria Math" panose="02040503050406030204" pitchFamily="18" charset="0"/>
                          <a:ea typeface="Cambria Math" panose="02040503050406030204" pitchFamily="18" charset="0"/>
                        </a:rPr>
                        <m:t>Ω</m:t>
                      </m:r>
                      <m:d>
                        <m:dPr>
                          <m:ctrlPr>
                            <a:rPr lang="el-GR" sz="2000" i="1">
                              <a:latin typeface="Cambria Math" panose="02040503050406030204" pitchFamily="18" charset="0"/>
                              <a:ea typeface="Cambria Math" panose="02040503050406030204" pitchFamily="18" charset="0"/>
                            </a:rPr>
                          </m:ctrlPr>
                        </m:dPr>
                        <m:e>
                          <m:r>
                            <a:rPr lang="en-US" sz="2000">
                              <a:latin typeface="Cambria Math" panose="02040503050406030204" pitchFamily="18" charset="0"/>
                              <a:ea typeface="Cambria Math" panose="02040503050406030204" pitchFamily="18" charset="0"/>
                            </a:rPr>
                            <m:t>0 </m:t>
                          </m:r>
                          <m:r>
                            <m:rPr>
                              <m:sty m:val="p"/>
                            </m:rPr>
                            <a:rPr lang="en-US" sz="2000">
                              <a:latin typeface="Cambria Math" panose="02040503050406030204" pitchFamily="18" charset="0"/>
                              <a:ea typeface="Cambria Math" panose="02040503050406030204" pitchFamily="18" charset="0"/>
                            </a:rPr>
                            <m:t>heads</m:t>
                          </m:r>
                        </m:e>
                      </m:d>
                    </m:oMath>
                  </m:oMathPara>
                </a14:m>
                <a:endParaRPr lang="en-US" sz="2000" dirty="0"/>
              </a:p>
            </p:txBody>
          </p:sp>
        </mc:Choice>
        <mc:Fallback xmlns="">
          <p:sp>
            <p:nvSpPr>
              <p:cNvPr id="22" name="TextBox 21">
                <a:extLst>
                  <a:ext uri="{FF2B5EF4-FFF2-40B4-BE49-F238E27FC236}">
                    <a16:creationId xmlns:a16="http://schemas.microsoft.com/office/drawing/2014/main" id="{9C411A74-C729-4DAE-A615-7041C77E06FA}"/>
                  </a:ext>
                </a:extLst>
              </p:cNvPr>
              <p:cNvSpPr txBox="1">
                <a:spLocks noRot="1" noChangeAspect="1" noMove="1" noResize="1" noEditPoints="1" noAdjustHandles="1" noChangeArrowheads="1" noChangeShapeType="1" noTextEdit="1"/>
              </p:cNvSpPr>
              <p:nvPr/>
            </p:nvSpPr>
            <p:spPr>
              <a:xfrm>
                <a:off x="1141381" y="2892356"/>
                <a:ext cx="1689492" cy="400110"/>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181D0B2A-EDD4-4E39-98A0-7981022672F1}"/>
                  </a:ext>
                </a:extLst>
              </p:cNvPr>
              <p:cNvSpPr txBox="1"/>
              <p:nvPr/>
            </p:nvSpPr>
            <p:spPr>
              <a:xfrm>
                <a:off x="1330959" y="3287472"/>
                <a:ext cx="5823647" cy="400110"/>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m:rPr>
                          <m:sty m:val="p"/>
                        </m:rPr>
                        <a:rPr lang="el-GR" sz="2000" i="1" smtClean="0">
                          <a:latin typeface="Cambria Math" panose="02040503050406030204" pitchFamily="18" charset="0"/>
                          <a:ea typeface="Cambria Math" panose="02040503050406030204" pitchFamily="18" charset="0"/>
                        </a:rPr>
                        <m:t>Ω</m:t>
                      </m:r>
                      <m:d>
                        <m:dPr>
                          <m:ctrlPr>
                            <a:rPr lang="el-GR" sz="2000" i="1">
                              <a:latin typeface="Cambria Math" panose="02040503050406030204" pitchFamily="18" charset="0"/>
                              <a:ea typeface="Cambria Math" panose="02040503050406030204" pitchFamily="18" charset="0"/>
                            </a:rPr>
                          </m:ctrlPr>
                        </m:dPr>
                        <m:e>
                          <m:r>
                            <a:rPr lang="en-US" sz="2000">
                              <a:latin typeface="Cambria Math" panose="02040503050406030204" pitchFamily="18" charset="0"/>
                              <a:ea typeface="Cambria Math" panose="02040503050406030204" pitchFamily="18" charset="0"/>
                            </a:rPr>
                            <m:t>1 </m:t>
                          </m:r>
                          <m:r>
                            <m:rPr>
                              <m:sty m:val="p"/>
                            </m:rPr>
                            <a:rPr lang="en-US" sz="2000">
                              <a:latin typeface="Cambria Math" panose="02040503050406030204" pitchFamily="18" charset="0"/>
                              <a:ea typeface="Cambria Math" panose="02040503050406030204" pitchFamily="18" charset="0"/>
                            </a:rPr>
                            <m:t>heads</m:t>
                          </m:r>
                        </m:e>
                      </m:d>
                      <m:r>
                        <a:rPr lang="en-US" sz="2000" i="1">
                          <a:latin typeface="Cambria Math" panose="02040503050406030204" pitchFamily="18" charset="0"/>
                        </a:rPr>
                        <m:t>=</m:t>
                      </m:r>
                      <m:r>
                        <a:rPr lang="en-US" sz="2000" b="0" i="1" smtClean="0">
                          <a:latin typeface="Cambria Math" panose="02040503050406030204" pitchFamily="18" charset="0"/>
                        </a:rPr>
                        <m:t>100 </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it</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could</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be</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any</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one</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coin</m:t>
                      </m:r>
                    </m:oMath>
                  </m:oMathPara>
                </a14:m>
                <a:endParaRPr lang="en-US" sz="2000" dirty="0">
                  <a:latin typeface="Cambria Math" panose="02040503050406030204" pitchFamily="18" charset="0"/>
                </a:endParaRPr>
              </a:p>
            </p:txBody>
          </p:sp>
        </mc:Choice>
        <mc:Fallback xmlns="">
          <p:sp>
            <p:nvSpPr>
              <p:cNvPr id="24" name="TextBox 23">
                <a:extLst>
                  <a:ext uri="{FF2B5EF4-FFF2-40B4-BE49-F238E27FC236}">
                    <a16:creationId xmlns:a16="http://schemas.microsoft.com/office/drawing/2014/main" id="{181D0B2A-EDD4-4E39-98A0-7981022672F1}"/>
                  </a:ext>
                </a:extLst>
              </p:cNvPr>
              <p:cNvSpPr txBox="1">
                <a:spLocks noRot="1" noChangeAspect="1" noMove="1" noResize="1" noEditPoints="1" noAdjustHandles="1" noChangeArrowheads="1" noChangeShapeType="1" noTextEdit="1"/>
              </p:cNvSpPr>
              <p:nvPr/>
            </p:nvSpPr>
            <p:spPr>
              <a:xfrm>
                <a:off x="1330959" y="3287472"/>
                <a:ext cx="5823647" cy="400110"/>
              </a:xfrm>
              <a:prstGeom prst="rect">
                <a:avLst/>
              </a:prstGeom>
              <a:blipFill>
                <a:blip r:embed="rId4"/>
                <a:stretch>
                  <a:fillRect b="-1060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1D48F2EB-949D-4C2E-9E1F-B6247A4C9273}"/>
                  </a:ext>
                </a:extLst>
              </p:cNvPr>
              <p:cNvSpPr txBox="1"/>
              <p:nvPr/>
            </p:nvSpPr>
            <p:spPr>
              <a:xfrm>
                <a:off x="1346199" y="3754094"/>
                <a:ext cx="2387599" cy="400110"/>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m:rPr>
                          <m:sty m:val="p"/>
                        </m:rPr>
                        <a:rPr lang="el-GR" sz="2000" i="1" smtClean="0">
                          <a:latin typeface="Cambria Math" panose="02040503050406030204" pitchFamily="18" charset="0"/>
                          <a:ea typeface="Cambria Math" panose="02040503050406030204" pitchFamily="18" charset="0"/>
                        </a:rPr>
                        <m:t>Ω</m:t>
                      </m:r>
                      <m:d>
                        <m:dPr>
                          <m:ctrlPr>
                            <a:rPr lang="el-GR" sz="2000" i="1" smtClean="0">
                              <a:latin typeface="Cambria Math" panose="02040503050406030204" pitchFamily="18" charset="0"/>
                              <a:ea typeface="Cambria Math" panose="02040503050406030204" pitchFamily="18" charset="0"/>
                            </a:rPr>
                          </m:ctrlPr>
                        </m:dPr>
                        <m:e>
                          <m:r>
                            <a:rPr lang="en-US" sz="2000" b="0" i="0" smtClean="0">
                              <a:latin typeface="Cambria Math" panose="02040503050406030204" pitchFamily="18" charset="0"/>
                              <a:ea typeface="Cambria Math" panose="02040503050406030204" pitchFamily="18" charset="0"/>
                            </a:rPr>
                            <m:t>2 </m:t>
                          </m:r>
                          <m:r>
                            <m:rPr>
                              <m:sty m:val="p"/>
                            </m:rPr>
                            <a:rPr lang="en-US" sz="2000" b="0" i="0" smtClean="0">
                              <a:latin typeface="Cambria Math" panose="02040503050406030204" pitchFamily="18" charset="0"/>
                              <a:ea typeface="Cambria Math" panose="02040503050406030204" pitchFamily="18" charset="0"/>
                            </a:rPr>
                            <m:t>heads</m:t>
                          </m:r>
                        </m:e>
                      </m:d>
                      <m:r>
                        <a:rPr lang="en-US" sz="2000" i="1" smtClean="0">
                          <a:latin typeface="Cambria Math" panose="02040503050406030204" pitchFamily="18" charset="0"/>
                        </a:rPr>
                        <m:t>=</m:t>
                      </m:r>
                      <m:r>
                        <a:rPr lang="en-US" sz="2000" b="0" i="1" smtClean="0">
                          <a:latin typeface="Cambria Math" panose="02040503050406030204" pitchFamily="18" charset="0"/>
                        </a:rPr>
                        <m:t>? </m:t>
                      </m:r>
                      <m:r>
                        <a:rPr lang="en-US" sz="2000" b="0" i="0" smtClean="0">
                          <a:latin typeface="Cambria Math" panose="02040503050406030204" pitchFamily="18" charset="0"/>
                        </a:rPr>
                        <m:t> </m:t>
                      </m:r>
                    </m:oMath>
                  </m:oMathPara>
                </a14:m>
                <a:endParaRPr lang="en-US" sz="1800" b="0" dirty="0"/>
              </a:p>
            </p:txBody>
          </p:sp>
        </mc:Choice>
        <mc:Fallback xmlns="">
          <p:sp>
            <p:nvSpPr>
              <p:cNvPr id="26" name="TextBox 25">
                <a:extLst>
                  <a:ext uri="{FF2B5EF4-FFF2-40B4-BE49-F238E27FC236}">
                    <a16:creationId xmlns:a16="http://schemas.microsoft.com/office/drawing/2014/main" id="{1D48F2EB-949D-4C2E-9E1F-B6247A4C9273}"/>
                  </a:ext>
                </a:extLst>
              </p:cNvPr>
              <p:cNvSpPr txBox="1">
                <a:spLocks noRot="1" noChangeAspect="1" noMove="1" noResize="1" noEditPoints="1" noAdjustHandles="1" noChangeArrowheads="1" noChangeShapeType="1" noTextEdit="1"/>
              </p:cNvSpPr>
              <p:nvPr/>
            </p:nvSpPr>
            <p:spPr>
              <a:xfrm>
                <a:off x="1346199" y="3754094"/>
                <a:ext cx="2387599" cy="400110"/>
              </a:xfrm>
              <a:prstGeom prst="rect">
                <a:avLst/>
              </a:prstGeom>
              <a:blipFill>
                <a:blip r:embed="rId5"/>
                <a:stretch>
                  <a:fillRect/>
                </a:stretch>
              </a:blipFill>
            </p:spPr>
            <p:txBody>
              <a:bodyPr/>
              <a:lstStyle/>
              <a:p>
                <a:r>
                  <a:rPr lang="en-US">
                    <a:noFill/>
                  </a:rPr>
                  <a:t> </a:t>
                </a:r>
              </a:p>
            </p:txBody>
          </p:sp>
        </mc:Fallback>
      </mc:AlternateContent>
      <p:sp>
        <p:nvSpPr>
          <p:cNvPr id="28" name="TextBox 27">
            <a:extLst>
              <a:ext uri="{FF2B5EF4-FFF2-40B4-BE49-F238E27FC236}">
                <a16:creationId xmlns:a16="http://schemas.microsoft.com/office/drawing/2014/main" id="{3BE64ABB-392B-4A1F-B8AB-AF887DF3DC8A}"/>
              </a:ext>
            </a:extLst>
          </p:cNvPr>
          <p:cNvSpPr txBox="1"/>
          <p:nvPr/>
        </p:nvSpPr>
        <p:spPr>
          <a:xfrm>
            <a:off x="914401" y="4704248"/>
            <a:ext cx="4724399" cy="400110"/>
          </a:xfrm>
          <a:prstGeom prst="rect">
            <a:avLst/>
          </a:prstGeom>
          <a:noFill/>
        </p:spPr>
        <p:txBody>
          <a:bodyPr wrap="square">
            <a:spAutoFit/>
          </a:bodyPr>
          <a:lstStyle/>
          <a:p>
            <a:r>
              <a:rPr lang="en-US" sz="2000" dirty="0"/>
              <a:t>Therefore, the number of distinct pairs is   </a:t>
            </a:r>
            <a:r>
              <a:rPr lang="en-US" sz="1800" dirty="0"/>
              <a:t> </a:t>
            </a:r>
          </a:p>
        </p:txBody>
      </p: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9EAF40DD-CBFA-4EB6-AAA3-682497BD33E5}"/>
                  </a:ext>
                </a:extLst>
              </p:cNvPr>
              <p:cNvSpPr txBox="1"/>
              <p:nvPr/>
            </p:nvSpPr>
            <p:spPr>
              <a:xfrm>
                <a:off x="2716614" y="5135966"/>
                <a:ext cx="2514600" cy="400110"/>
              </a:xfrm>
              <a:prstGeom prst="rect">
                <a:avLst/>
              </a:prstGeom>
              <a:noFill/>
            </p:spPr>
            <p:txBody>
              <a:bodyPr wrap="square">
                <a:spAutoFit/>
              </a:bodyPr>
              <a:lstStyle/>
              <a:p>
                <a:r>
                  <a:rPr lang="en-US" sz="2000" dirty="0"/>
                  <a:t>For 3 coins heads-up</a:t>
                </a:r>
                <a14:m>
                  <m:oMath xmlns:m="http://schemas.openxmlformats.org/officeDocument/2006/math">
                    <m:r>
                      <a:rPr lang="en-US" sz="2000" b="0" i="0" smtClean="0">
                        <a:latin typeface="Cambria Math" panose="02040503050406030204" pitchFamily="18" charset="0"/>
                        <a:ea typeface="Cambria Math" panose="02040503050406030204" pitchFamily="18" charset="0"/>
                      </a:rPr>
                      <m:t> </m:t>
                    </m:r>
                  </m:oMath>
                </a14:m>
                <a:endParaRPr lang="en-US" sz="2000" dirty="0"/>
              </a:p>
            </p:txBody>
          </p:sp>
        </mc:Choice>
        <mc:Fallback xmlns="">
          <p:sp>
            <p:nvSpPr>
              <p:cNvPr id="30" name="TextBox 29">
                <a:extLst>
                  <a:ext uri="{FF2B5EF4-FFF2-40B4-BE49-F238E27FC236}">
                    <a16:creationId xmlns:a16="http://schemas.microsoft.com/office/drawing/2014/main" id="{9EAF40DD-CBFA-4EB6-AAA3-682497BD33E5}"/>
                  </a:ext>
                </a:extLst>
              </p:cNvPr>
              <p:cNvSpPr txBox="1">
                <a:spLocks noRot="1" noChangeAspect="1" noMove="1" noResize="1" noEditPoints="1" noAdjustHandles="1" noChangeArrowheads="1" noChangeShapeType="1" noTextEdit="1"/>
              </p:cNvSpPr>
              <p:nvPr/>
            </p:nvSpPr>
            <p:spPr>
              <a:xfrm>
                <a:off x="2716614" y="5135966"/>
                <a:ext cx="2514600" cy="400110"/>
              </a:xfrm>
              <a:prstGeom prst="rect">
                <a:avLst/>
              </a:prstGeom>
              <a:blipFill>
                <a:blip r:embed="rId6"/>
                <a:stretch>
                  <a:fillRect l="-2670" t="-9231" b="-276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1E4D9100-FDEC-4B71-A554-9B90FB64A46A}"/>
                  </a:ext>
                </a:extLst>
              </p:cNvPr>
              <p:cNvSpPr txBox="1"/>
              <p:nvPr/>
            </p:nvSpPr>
            <p:spPr>
              <a:xfrm>
                <a:off x="5345473" y="4672640"/>
                <a:ext cx="1905000" cy="527580"/>
              </a:xfrm>
              <a:prstGeom prst="rect">
                <a:avLst/>
              </a:prstGeom>
              <a:noFill/>
            </p:spPr>
            <p:txBody>
              <a:bodyPr wrap="square">
                <a:spAutoFit/>
              </a:bodyPr>
              <a:lstStyle/>
              <a:p>
                <a14:m>
                  <m:oMath xmlns:m="http://schemas.openxmlformats.org/officeDocument/2006/math">
                    <m:r>
                      <m:rPr>
                        <m:sty m:val="p"/>
                      </m:rPr>
                      <a:rPr lang="el-GR" sz="2000" i="1" smtClean="0">
                        <a:latin typeface="Cambria Math" panose="02040503050406030204" pitchFamily="18" charset="0"/>
                        <a:ea typeface="Cambria Math" panose="02040503050406030204" pitchFamily="18" charset="0"/>
                      </a:rPr>
                      <m:t>Ω</m:t>
                    </m:r>
                    <m:d>
                      <m:dPr>
                        <m:ctrlPr>
                          <a:rPr lang="el-GR" sz="2000" i="1">
                            <a:latin typeface="Cambria Math" panose="02040503050406030204" pitchFamily="18" charset="0"/>
                            <a:ea typeface="Cambria Math" panose="02040503050406030204" pitchFamily="18" charset="0"/>
                          </a:rPr>
                        </m:ctrlPr>
                      </m:dPr>
                      <m:e>
                        <m:r>
                          <a:rPr lang="en-US" sz="2000" i="1">
                            <a:latin typeface="Cambria Math" panose="02040503050406030204" pitchFamily="18" charset="0"/>
                            <a:ea typeface="Cambria Math" panose="02040503050406030204" pitchFamily="18" charset="0"/>
                          </a:rPr>
                          <m:t>2</m:t>
                        </m:r>
                      </m:e>
                    </m:d>
                    <m:r>
                      <a:rPr lang="en-US" sz="2000">
                        <a:latin typeface="Cambria Math" panose="02040503050406030204" pitchFamily="18" charset="0"/>
                        <a:ea typeface="Cambria Math" panose="02040503050406030204" pitchFamily="18" charset="0"/>
                      </a:rPr>
                      <m:t>=</m:t>
                    </m:r>
                  </m:oMath>
                </a14:m>
                <a:r>
                  <a:rPr lang="en-US" sz="2000" dirty="0"/>
                  <a:t> </a:t>
                </a:r>
                <a14:m>
                  <m:oMath xmlns:m="http://schemas.openxmlformats.org/officeDocument/2006/math">
                    <m:f>
                      <m:fPr>
                        <m:ctrlPr>
                          <a:rPr lang="en-US" sz="2000" i="1" dirty="0">
                            <a:latin typeface="Cambria Math" panose="02040503050406030204" pitchFamily="18" charset="0"/>
                          </a:rPr>
                        </m:ctrlPr>
                      </m:fPr>
                      <m:num>
                        <m:r>
                          <a:rPr lang="en-US" sz="2000" i="1" dirty="0">
                            <a:latin typeface="Cambria Math" panose="02040503050406030204" pitchFamily="18" charset="0"/>
                          </a:rPr>
                          <m:t>100</m:t>
                        </m:r>
                        <m:r>
                          <a:rPr lang="en-US" sz="2000" i="1" dirty="0" smtClean="0">
                            <a:latin typeface="Cambria Math" panose="02040503050406030204" pitchFamily="18" charset="0"/>
                            <a:ea typeface="Cambria Math" panose="02040503050406030204" pitchFamily="18" charset="0"/>
                          </a:rPr>
                          <m:t>∙</m:t>
                        </m:r>
                        <m:r>
                          <a:rPr lang="en-US" sz="2000" i="1" dirty="0">
                            <a:latin typeface="Cambria Math" panose="02040503050406030204" pitchFamily="18" charset="0"/>
                          </a:rPr>
                          <m:t>99</m:t>
                        </m:r>
                      </m:num>
                      <m:den>
                        <m:r>
                          <a:rPr lang="en-US" sz="2000" i="1" dirty="0">
                            <a:latin typeface="Cambria Math" panose="02040503050406030204" pitchFamily="18" charset="0"/>
                          </a:rPr>
                          <m:t>2</m:t>
                        </m:r>
                      </m:den>
                    </m:f>
                  </m:oMath>
                </a14:m>
                <a:endParaRPr lang="en-US" sz="2000" dirty="0"/>
              </a:p>
            </p:txBody>
          </p:sp>
        </mc:Choice>
        <mc:Fallback xmlns="">
          <p:sp>
            <p:nvSpPr>
              <p:cNvPr id="32" name="TextBox 31">
                <a:extLst>
                  <a:ext uri="{FF2B5EF4-FFF2-40B4-BE49-F238E27FC236}">
                    <a16:creationId xmlns:a16="http://schemas.microsoft.com/office/drawing/2014/main" id="{1E4D9100-FDEC-4B71-A554-9B90FB64A46A}"/>
                  </a:ext>
                </a:extLst>
              </p:cNvPr>
              <p:cNvSpPr txBox="1">
                <a:spLocks noRot="1" noChangeAspect="1" noMove="1" noResize="1" noEditPoints="1" noAdjustHandles="1" noChangeArrowheads="1" noChangeShapeType="1" noTextEdit="1"/>
              </p:cNvSpPr>
              <p:nvPr/>
            </p:nvSpPr>
            <p:spPr>
              <a:xfrm>
                <a:off x="5345473" y="4672640"/>
                <a:ext cx="1905000" cy="527580"/>
              </a:xfrm>
              <a:prstGeom prst="rect">
                <a:avLst/>
              </a:prstGeom>
              <a:blipFill>
                <a:blip r:embed="rId7"/>
                <a:stretch>
                  <a:fillRect b="-348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a:extLst>
                  <a:ext uri="{FF2B5EF4-FFF2-40B4-BE49-F238E27FC236}">
                    <a16:creationId xmlns:a16="http://schemas.microsoft.com/office/drawing/2014/main" id="{B08D0C0A-EECF-41D8-959A-9B57A0934174}"/>
                  </a:ext>
                </a:extLst>
              </p:cNvPr>
              <p:cNvSpPr txBox="1"/>
              <p:nvPr/>
            </p:nvSpPr>
            <p:spPr>
              <a:xfrm>
                <a:off x="3265133" y="3707146"/>
                <a:ext cx="4472079" cy="923330"/>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m:rPr>
                          <m:sty m:val="p"/>
                        </m:rPr>
                        <a:rPr lang="en-US" b="0" i="0" smtClean="0">
                          <a:latin typeface="Cambria Math" panose="02040503050406030204" pitchFamily="18" charset="0"/>
                        </a:rPr>
                        <m:t>there</m:t>
                      </m:r>
                      <m:r>
                        <a:rPr lang="en-US" b="0" i="0" smtClean="0">
                          <a:latin typeface="Cambria Math" panose="02040503050406030204" pitchFamily="18" charset="0"/>
                        </a:rPr>
                        <m:t> </m:t>
                      </m:r>
                      <m:r>
                        <m:rPr>
                          <m:sty m:val="p"/>
                        </m:rPr>
                        <a:rPr lang="en-US" b="0" i="0" smtClean="0">
                          <a:latin typeface="Cambria Math" panose="02040503050406030204" pitchFamily="18" charset="0"/>
                        </a:rPr>
                        <m:t>are</m:t>
                      </m:r>
                      <m:r>
                        <a:rPr lang="en-US" b="0" i="0" smtClean="0">
                          <a:latin typeface="Cambria Math" panose="02040503050406030204" pitchFamily="18" charset="0"/>
                        </a:rPr>
                        <m:t> 100 </m:t>
                      </m:r>
                      <m:r>
                        <m:rPr>
                          <m:sty m:val="p"/>
                        </m:rPr>
                        <a:rPr lang="en-US" b="0" i="0" smtClean="0">
                          <a:latin typeface="Cambria Math" panose="02040503050406030204" pitchFamily="18" charset="0"/>
                        </a:rPr>
                        <m:t>choices</m:t>
                      </m:r>
                      <m:r>
                        <a:rPr lang="en-US" b="0" i="0" smtClean="0">
                          <a:latin typeface="Cambria Math" panose="02040503050406030204" pitchFamily="18" charset="0"/>
                        </a:rPr>
                        <m:t> </m:t>
                      </m:r>
                      <m:r>
                        <m:rPr>
                          <m:sty m:val="p"/>
                        </m:rPr>
                        <a:rPr lang="en-US" b="0" i="0" smtClean="0">
                          <a:latin typeface="Cambria Math" panose="02040503050406030204" pitchFamily="18" charset="0"/>
                        </a:rPr>
                        <m:t>for</m:t>
                      </m:r>
                      <m:r>
                        <a:rPr lang="en-US" b="0" i="0" smtClean="0">
                          <a:latin typeface="Cambria Math" panose="02040503050406030204" pitchFamily="18" charset="0"/>
                        </a:rPr>
                        <m:t> </m:t>
                      </m:r>
                      <m:r>
                        <m:rPr>
                          <m:sty m:val="p"/>
                        </m:rPr>
                        <a:rPr lang="en-US" b="0" i="0" smtClean="0">
                          <a:latin typeface="Cambria Math" panose="02040503050406030204" pitchFamily="18" charset="0"/>
                        </a:rPr>
                        <m:t>the</m:t>
                      </m:r>
                      <m:r>
                        <a:rPr lang="en-US" b="0" i="0" smtClean="0">
                          <a:latin typeface="Cambria Math" panose="02040503050406030204" pitchFamily="18" charset="0"/>
                        </a:rPr>
                        <m:t> </m:t>
                      </m:r>
                      <m:r>
                        <m:rPr>
                          <m:sty m:val="p"/>
                        </m:rPr>
                        <a:rPr lang="en-US" b="0" i="0" smtClean="0">
                          <a:latin typeface="Cambria Math" panose="02040503050406030204" pitchFamily="18" charset="0"/>
                        </a:rPr>
                        <m:t>first</m:t>
                      </m:r>
                      <m:r>
                        <a:rPr lang="en-US" b="0" i="0" smtClean="0">
                          <a:latin typeface="Cambria Math" panose="02040503050406030204" pitchFamily="18" charset="0"/>
                        </a:rPr>
                        <m:t> </m:t>
                      </m:r>
                      <m:r>
                        <m:rPr>
                          <m:sty m:val="p"/>
                        </m:rPr>
                        <a:rPr lang="en-US" b="0" i="0" smtClean="0">
                          <a:latin typeface="Cambria Math" panose="02040503050406030204" pitchFamily="18" charset="0"/>
                        </a:rPr>
                        <m:t>coin</m:t>
                      </m:r>
                      <m:r>
                        <a:rPr lang="en-US" b="0" i="0" smtClean="0">
                          <a:latin typeface="Cambria Math" panose="02040503050406030204" pitchFamily="18" charset="0"/>
                        </a:rPr>
                        <m:t> </m:t>
                      </m:r>
                      <m:r>
                        <m:rPr>
                          <m:sty m:val="p"/>
                        </m:rPr>
                        <a:rPr lang="en-US" b="0" i="0" smtClean="0">
                          <a:latin typeface="Cambria Math" panose="02040503050406030204" pitchFamily="18" charset="0"/>
                        </a:rPr>
                        <m:t>and</m:t>
                      </m:r>
                      <m:r>
                        <a:rPr lang="en-US" b="0" i="0" smtClean="0">
                          <a:latin typeface="Cambria Math" panose="02040503050406030204" pitchFamily="18" charset="0"/>
                        </a:rPr>
                        <m:t> </m:t>
                      </m:r>
                    </m:oMath>
                  </m:oMathPara>
                </a14:m>
                <a:endParaRPr lang="en-US" b="0" i="0" dirty="0">
                  <a:latin typeface="Cambria Math" panose="02040503050406030204" pitchFamily="18" charset="0"/>
                </a:endParaRPr>
              </a:p>
              <a:p>
                <a14:m>
                  <m:oMath xmlns:m="http://schemas.openxmlformats.org/officeDocument/2006/math">
                    <m:r>
                      <a:rPr lang="en-US" b="0" i="0" smtClean="0">
                        <a:latin typeface="Cambria Math" panose="02040503050406030204" pitchFamily="18" charset="0"/>
                      </a:rPr>
                      <m:t>99 </m:t>
                    </m:r>
                    <m:r>
                      <m:rPr>
                        <m:sty m:val="p"/>
                      </m:rPr>
                      <a:rPr lang="en-US" b="0" i="0" smtClean="0">
                        <a:latin typeface="Cambria Math" panose="02040503050406030204" pitchFamily="18" charset="0"/>
                      </a:rPr>
                      <m:t>remaining</m:t>
                    </m:r>
                    <m:r>
                      <a:rPr lang="en-US" b="0" i="0" smtClean="0">
                        <a:latin typeface="Cambria Math" panose="02040503050406030204" pitchFamily="18" charset="0"/>
                      </a:rPr>
                      <m:t> </m:t>
                    </m:r>
                    <m:r>
                      <m:rPr>
                        <m:sty m:val="p"/>
                      </m:rPr>
                      <a:rPr lang="en-US" b="0" i="0" smtClean="0">
                        <a:latin typeface="Cambria Math" panose="02040503050406030204" pitchFamily="18" charset="0"/>
                      </a:rPr>
                      <m:t>choices</m:t>
                    </m:r>
                    <m:r>
                      <a:rPr lang="en-US" b="0" i="0" smtClean="0">
                        <a:latin typeface="Cambria Math" panose="02040503050406030204" pitchFamily="18" charset="0"/>
                      </a:rPr>
                      <m:t> </m:t>
                    </m:r>
                    <m:r>
                      <m:rPr>
                        <m:sty m:val="p"/>
                      </m:rPr>
                      <a:rPr lang="en-US" b="0" i="0" smtClean="0">
                        <a:latin typeface="Cambria Math" panose="02040503050406030204" pitchFamily="18" charset="0"/>
                      </a:rPr>
                      <m:t>for</m:t>
                    </m:r>
                    <m:r>
                      <a:rPr lang="en-US" b="0" i="0" smtClean="0">
                        <a:latin typeface="Cambria Math" panose="02040503050406030204" pitchFamily="18" charset="0"/>
                      </a:rPr>
                      <m:t> </m:t>
                    </m:r>
                    <m:r>
                      <m:rPr>
                        <m:sty m:val="p"/>
                      </m:rPr>
                      <a:rPr lang="en-US" b="0" i="0" smtClean="0">
                        <a:latin typeface="Cambria Math" panose="02040503050406030204" pitchFamily="18" charset="0"/>
                      </a:rPr>
                      <m:t>the</m:t>
                    </m:r>
                    <m:r>
                      <a:rPr lang="en-US" b="0" i="0" smtClean="0">
                        <a:latin typeface="Cambria Math" panose="02040503050406030204" pitchFamily="18" charset="0"/>
                      </a:rPr>
                      <m:t> </m:t>
                    </m:r>
                    <m:r>
                      <m:rPr>
                        <m:sty m:val="p"/>
                      </m:rPr>
                      <a:rPr lang="en-US" b="0" i="0" smtClean="0">
                        <a:latin typeface="Cambria Math" panose="02040503050406030204" pitchFamily="18" charset="0"/>
                      </a:rPr>
                      <m:t>second</m:t>
                    </m:r>
                    <m:r>
                      <a:rPr lang="en-US" b="0" i="0" smtClean="0">
                        <a:latin typeface="Cambria Math" panose="02040503050406030204" pitchFamily="18" charset="0"/>
                      </a:rPr>
                      <m:t> </m:t>
                    </m:r>
                    <m:r>
                      <m:rPr>
                        <m:sty m:val="p"/>
                      </m:rPr>
                      <a:rPr lang="en-US" b="0" i="0" smtClean="0">
                        <a:latin typeface="Cambria Math" panose="02040503050406030204" pitchFamily="18" charset="0"/>
                      </a:rPr>
                      <m:t>coin</m:t>
                    </m:r>
                  </m:oMath>
                </a14:m>
                <a:r>
                  <a:rPr lang="en-US" b="0" dirty="0"/>
                  <a:t>.</a:t>
                </a:r>
              </a:p>
              <a:p>
                <a:r>
                  <a:rPr lang="en-US" dirty="0"/>
                  <a:t>But you can choose any pair in either order</a:t>
                </a:r>
                <a:endParaRPr lang="en-US" b="0" dirty="0"/>
              </a:p>
            </p:txBody>
          </p:sp>
        </mc:Choice>
        <mc:Fallback xmlns="">
          <p:sp>
            <p:nvSpPr>
              <p:cNvPr id="34" name="TextBox 33">
                <a:extLst>
                  <a:ext uri="{FF2B5EF4-FFF2-40B4-BE49-F238E27FC236}">
                    <a16:creationId xmlns:a16="http://schemas.microsoft.com/office/drawing/2014/main" id="{B08D0C0A-EECF-41D8-959A-9B57A0934174}"/>
                  </a:ext>
                </a:extLst>
              </p:cNvPr>
              <p:cNvSpPr txBox="1">
                <a:spLocks noRot="1" noChangeAspect="1" noMove="1" noResize="1" noEditPoints="1" noAdjustHandles="1" noChangeArrowheads="1" noChangeShapeType="1" noTextEdit="1"/>
              </p:cNvSpPr>
              <p:nvPr/>
            </p:nvSpPr>
            <p:spPr>
              <a:xfrm>
                <a:off x="3265133" y="3707146"/>
                <a:ext cx="4472079" cy="923330"/>
              </a:xfrm>
              <a:prstGeom prst="rect">
                <a:avLst/>
              </a:prstGeom>
              <a:blipFill>
                <a:blip r:embed="rId8"/>
                <a:stretch>
                  <a:fillRect l="-1228" b="-92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14CA49AB-7475-4EFC-9DAE-DCAAC7411A12}"/>
                  </a:ext>
                </a:extLst>
              </p:cNvPr>
              <p:cNvSpPr txBox="1"/>
              <p:nvPr/>
            </p:nvSpPr>
            <p:spPr>
              <a:xfrm>
                <a:off x="5345473" y="5105160"/>
                <a:ext cx="2198327" cy="529184"/>
              </a:xfrm>
              <a:prstGeom prst="rect">
                <a:avLst/>
              </a:prstGeom>
              <a:noFill/>
            </p:spPr>
            <p:txBody>
              <a:bodyPr wrap="square">
                <a:spAutoFit/>
              </a:bodyPr>
              <a:lstStyle/>
              <a:p>
                <a14:m>
                  <m:oMath xmlns:m="http://schemas.openxmlformats.org/officeDocument/2006/math">
                    <m:r>
                      <a:rPr lang="en-US" sz="2000" b="0" i="0" smtClean="0">
                        <a:latin typeface="Cambria Math" panose="02040503050406030204" pitchFamily="18" charset="0"/>
                        <a:ea typeface="Cambria Math" panose="02040503050406030204" pitchFamily="18" charset="0"/>
                      </a:rPr>
                      <m:t> </m:t>
                    </m:r>
                    <m:r>
                      <m:rPr>
                        <m:sty m:val="p"/>
                      </m:rPr>
                      <a:rPr lang="el-GR" sz="2000" i="1">
                        <a:latin typeface="Cambria Math" panose="02040503050406030204" pitchFamily="18" charset="0"/>
                        <a:ea typeface="Cambria Math" panose="02040503050406030204" pitchFamily="18" charset="0"/>
                      </a:rPr>
                      <m:t>Ω</m:t>
                    </m:r>
                    <m:d>
                      <m:dPr>
                        <m:ctrlPr>
                          <a:rPr lang="el-GR" sz="2000" i="1">
                            <a:latin typeface="Cambria Math" panose="02040503050406030204" pitchFamily="18" charset="0"/>
                            <a:ea typeface="Cambria Math" panose="02040503050406030204" pitchFamily="18" charset="0"/>
                          </a:rPr>
                        </m:ctrlPr>
                      </m:dPr>
                      <m:e>
                        <m:r>
                          <a:rPr lang="en-US" sz="2000" i="1">
                            <a:latin typeface="Cambria Math" panose="02040503050406030204" pitchFamily="18" charset="0"/>
                            <a:ea typeface="Cambria Math" panose="02040503050406030204" pitchFamily="18" charset="0"/>
                          </a:rPr>
                          <m:t>3</m:t>
                        </m:r>
                      </m:e>
                    </m:d>
                    <m:r>
                      <a:rPr lang="en-US" sz="2000">
                        <a:latin typeface="Cambria Math" panose="02040503050406030204" pitchFamily="18" charset="0"/>
                        <a:ea typeface="Cambria Math" panose="02040503050406030204" pitchFamily="18" charset="0"/>
                      </a:rPr>
                      <m:t>=</m:t>
                    </m:r>
                  </m:oMath>
                </a14:m>
                <a:r>
                  <a:rPr lang="en-US" sz="2000" dirty="0"/>
                  <a:t> </a:t>
                </a:r>
                <a14:m>
                  <m:oMath xmlns:m="http://schemas.openxmlformats.org/officeDocument/2006/math">
                    <m:f>
                      <m:fPr>
                        <m:ctrlPr>
                          <a:rPr lang="en-US" sz="2000" i="1" dirty="0">
                            <a:latin typeface="Cambria Math" panose="02040503050406030204" pitchFamily="18" charset="0"/>
                          </a:rPr>
                        </m:ctrlPr>
                      </m:fPr>
                      <m:num>
                        <m:r>
                          <a:rPr lang="en-US" sz="2000" i="1" dirty="0">
                            <a:latin typeface="Cambria Math" panose="02040503050406030204" pitchFamily="18" charset="0"/>
                          </a:rPr>
                          <m:t>100</m:t>
                        </m:r>
                        <m:r>
                          <a:rPr lang="en-US" sz="2000" i="1" dirty="0" smtClean="0">
                            <a:latin typeface="Cambria Math" panose="02040503050406030204" pitchFamily="18" charset="0"/>
                            <a:ea typeface="Cambria Math" panose="02040503050406030204" pitchFamily="18" charset="0"/>
                          </a:rPr>
                          <m:t>∙</m:t>
                        </m:r>
                        <m:r>
                          <a:rPr lang="en-US" sz="2000" i="1" dirty="0">
                            <a:latin typeface="Cambria Math" panose="02040503050406030204" pitchFamily="18" charset="0"/>
                          </a:rPr>
                          <m:t>99</m:t>
                        </m:r>
                        <m:r>
                          <a:rPr lang="en-US" sz="2000" i="1" dirty="0" smtClean="0">
                            <a:latin typeface="Cambria Math" panose="02040503050406030204" pitchFamily="18" charset="0"/>
                            <a:ea typeface="Cambria Math" panose="02040503050406030204" pitchFamily="18" charset="0"/>
                          </a:rPr>
                          <m:t>∙</m:t>
                        </m:r>
                        <m:r>
                          <a:rPr lang="en-US" sz="2000" i="1" dirty="0">
                            <a:latin typeface="Cambria Math" panose="02040503050406030204" pitchFamily="18" charset="0"/>
                          </a:rPr>
                          <m:t>98</m:t>
                        </m:r>
                      </m:num>
                      <m:den>
                        <m:r>
                          <a:rPr lang="en-US" sz="2000" i="1" dirty="0">
                            <a:latin typeface="Cambria Math" panose="02040503050406030204" pitchFamily="18" charset="0"/>
                          </a:rPr>
                          <m:t>3</m:t>
                        </m:r>
                        <m:r>
                          <a:rPr lang="en-US" sz="2000" i="1" dirty="0" smtClean="0">
                            <a:latin typeface="Cambria Math" panose="02040503050406030204" pitchFamily="18" charset="0"/>
                            <a:ea typeface="Cambria Math" panose="02040503050406030204" pitchFamily="18" charset="0"/>
                          </a:rPr>
                          <m:t>∙</m:t>
                        </m:r>
                        <m:r>
                          <a:rPr lang="en-US" sz="2000" i="1" dirty="0">
                            <a:latin typeface="Cambria Math" panose="02040503050406030204" pitchFamily="18" charset="0"/>
                          </a:rPr>
                          <m:t>2</m:t>
                        </m:r>
                      </m:den>
                    </m:f>
                  </m:oMath>
                </a14:m>
                <a:endParaRPr lang="en-US" sz="2000" dirty="0"/>
              </a:p>
            </p:txBody>
          </p:sp>
        </mc:Choice>
        <mc:Fallback xmlns="">
          <p:sp>
            <p:nvSpPr>
              <p:cNvPr id="36" name="TextBox 35">
                <a:extLst>
                  <a:ext uri="{FF2B5EF4-FFF2-40B4-BE49-F238E27FC236}">
                    <a16:creationId xmlns:a16="http://schemas.microsoft.com/office/drawing/2014/main" id="{14CA49AB-7475-4EFC-9DAE-DCAAC7411A12}"/>
                  </a:ext>
                </a:extLst>
              </p:cNvPr>
              <p:cNvSpPr txBox="1">
                <a:spLocks noRot="1" noChangeAspect="1" noMove="1" noResize="1" noEditPoints="1" noAdjustHandles="1" noChangeArrowheads="1" noChangeShapeType="1" noTextEdit="1"/>
              </p:cNvSpPr>
              <p:nvPr/>
            </p:nvSpPr>
            <p:spPr>
              <a:xfrm>
                <a:off x="5345473" y="5105160"/>
                <a:ext cx="2198327" cy="529184"/>
              </a:xfrm>
              <a:prstGeom prst="rect">
                <a:avLst/>
              </a:prstGeom>
              <a:blipFill>
                <a:blip r:embed="rId9"/>
                <a:stretch>
                  <a:fillRect b="-229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F287CB40-0F1C-44E9-B3A9-4B6ED99C07CF}"/>
                  </a:ext>
                </a:extLst>
              </p:cNvPr>
              <p:cNvSpPr txBox="1"/>
              <p:nvPr/>
            </p:nvSpPr>
            <p:spPr>
              <a:xfrm>
                <a:off x="2668972" y="2892395"/>
                <a:ext cx="3121985" cy="400110"/>
              </a:xfrm>
              <a:prstGeom prst="rect">
                <a:avLst/>
              </a:prstGeom>
              <a:noFill/>
            </p:spPr>
            <p:txBody>
              <a:bodyPr wrap="square">
                <a:spAutoFit/>
              </a:bodyPr>
              <a:lstStyle/>
              <a:p>
                <a14:m>
                  <m:oMath xmlns:m="http://schemas.openxmlformats.org/officeDocument/2006/math">
                    <m:r>
                      <a:rPr lang="en-US" sz="2000" i="1" smtClean="0">
                        <a:latin typeface="Cambria Math" panose="02040503050406030204" pitchFamily="18" charset="0"/>
                      </a:rPr>
                      <m:t>=1</m:t>
                    </m:r>
                  </m:oMath>
                </a14:m>
                <a:r>
                  <a:rPr lang="en-US" sz="2000" dirty="0"/>
                  <a:t> ; all coins are tails-up</a:t>
                </a:r>
              </a:p>
            </p:txBody>
          </p:sp>
        </mc:Choice>
        <mc:Fallback xmlns="">
          <p:sp>
            <p:nvSpPr>
              <p:cNvPr id="21" name="TextBox 20">
                <a:extLst>
                  <a:ext uri="{FF2B5EF4-FFF2-40B4-BE49-F238E27FC236}">
                    <a16:creationId xmlns:a16="http://schemas.microsoft.com/office/drawing/2014/main" id="{F287CB40-0F1C-44E9-B3A9-4B6ED99C07CF}"/>
                  </a:ext>
                </a:extLst>
              </p:cNvPr>
              <p:cNvSpPr txBox="1">
                <a:spLocks noRot="1" noChangeAspect="1" noMove="1" noResize="1" noEditPoints="1" noAdjustHandles="1" noChangeArrowheads="1" noChangeShapeType="1" noTextEdit="1"/>
              </p:cNvSpPr>
              <p:nvPr/>
            </p:nvSpPr>
            <p:spPr>
              <a:xfrm>
                <a:off x="2668972" y="2892395"/>
                <a:ext cx="3121985" cy="400110"/>
              </a:xfrm>
              <a:prstGeom prst="rect">
                <a:avLst/>
              </a:prstGeom>
              <a:blipFill>
                <a:blip r:embed="rId10"/>
                <a:stretch>
                  <a:fillRect t="-7576" b="-25758"/>
                </a:stretch>
              </a:blipFill>
            </p:spPr>
            <p:txBody>
              <a:bodyPr/>
              <a:lstStyle/>
              <a:p>
                <a:r>
                  <a:rPr lang="en-US">
                    <a:noFill/>
                  </a:rPr>
                  <a:t> </a:t>
                </a:r>
              </a:p>
            </p:txBody>
          </p:sp>
        </mc:Fallback>
      </mc:AlternateContent>
    </p:spTree>
    <p:extLst>
      <p:ext uri="{BB962C8B-B14F-4D97-AF65-F5344CB8AC3E}">
        <p14:creationId xmlns:p14="http://schemas.microsoft.com/office/powerpoint/2010/main" val="1976581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0"/>
                                  </p:stCondLst>
                                  <p:childTnLst>
                                    <p:set>
                                      <p:cBhvr>
                                        <p:cTn id="25" dur="1" fill="hold">
                                          <p:stCondLst>
                                            <p:cond delay="0"/>
                                          </p:stCondLst>
                                        </p:cTn>
                                        <p:tgtEl>
                                          <p:spTgt spid="22"/>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4"/>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6"/>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4"/>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8"/>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32"/>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0"/>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7"/>
                                        </p:tgtEl>
                                        <p:attrNameLst>
                                          <p:attrName>style.visibility</p:attrName>
                                        </p:attrNameLst>
                                      </p:cBhvr>
                                      <p:to>
                                        <p:strVal val="visible"/>
                                      </p:to>
                                    </p:set>
                                  </p:childTnLst>
                                </p:cTn>
                              </p:par>
                            </p:childTnLst>
                          </p:cTn>
                        </p:par>
                        <p:par>
                          <p:cTn id="60" fill="hold">
                            <p:stCondLst>
                              <p:cond delay="0"/>
                            </p:stCondLst>
                            <p:childTnLst>
                              <p:par>
                                <p:cTn id="61" presetID="1" presetClass="entr" presetSubtype="0" fill="hold" grpId="0" nodeType="afterEffect">
                                  <p:stCondLst>
                                    <p:cond delay="0"/>
                                  </p:stCondLst>
                                  <p:childTnLst>
                                    <p:set>
                                      <p:cBhvr>
                                        <p:cTn id="6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P spid="12" grpId="0"/>
      <p:bldP spid="16" grpId="0"/>
      <p:bldP spid="18" grpId="0" animBg="1"/>
      <p:bldP spid="20" grpId="0" animBg="1"/>
      <p:bldP spid="22" grpId="0"/>
      <p:bldP spid="24" grpId="0"/>
      <p:bldP spid="26" grpId="0"/>
      <p:bldP spid="28" grpId="0"/>
      <p:bldP spid="30" grpId="0"/>
      <p:bldP spid="32" grpId="0"/>
      <p:bldP spid="34" grpId="0"/>
      <p:bldP spid="36"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A4B42D0-F6F3-4B44-B486-F86CC8BA702F}"/>
              </a:ext>
            </a:extLst>
          </p:cNvPr>
          <p:cNvSpPr>
            <a:spLocks noChangeArrowheads="1"/>
          </p:cNvSpPr>
          <p:nvPr/>
        </p:nvSpPr>
        <p:spPr bwMode="auto">
          <a:xfrm>
            <a:off x="1485900" y="1676400"/>
            <a:ext cx="6172200" cy="2666371"/>
          </a:xfrm>
          <a:prstGeom prst="rect">
            <a:avLst/>
          </a:prstGeom>
          <a:solidFill>
            <a:schemeClr val="accent5">
              <a:alpha val="24000"/>
            </a:schemeClr>
          </a:solidFill>
          <a:ln w="9525">
            <a:noFill/>
            <a:miter lim="800000"/>
            <a:headEnd/>
            <a:tailEnd/>
          </a:ln>
        </p:spPr>
        <p:txBody>
          <a:bodyPr wrap="square">
            <a:spAutoFit/>
          </a:bodyPr>
          <a:lstStyle/>
          <a:p>
            <a:pPr marL="342900" indent="-342900">
              <a:lnSpc>
                <a:spcPct val="110000"/>
              </a:lnSpc>
              <a:spcBef>
                <a:spcPct val="50000"/>
              </a:spcBef>
              <a:buFont typeface="Arial" panose="020B0604020202020204" pitchFamily="34" charset="0"/>
              <a:buChar char="•"/>
            </a:pPr>
            <a:r>
              <a:rPr lang="en-US" sz="2000" dirty="0">
                <a:cs typeface="Times New Roman" panose="02020603050405020304" pitchFamily="18" charset="0"/>
              </a:rPr>
              <a:t>Consider </a:t>
            </a:r>
            <a:r>
              <a:rPr lang="en-US" sz="2000" i="1" dirty="0">
                <a:cs typeface="Times New Roman" panose="02020603050405020304" pitchFamily="18" charset="0"/>
              </a:rPr>
              <a:t>N</a:t>
            </a:r>
            <a:r>
              <a:rPr lang="en-US" sz="2000" dirty="0">
                <a:cs typeface="Times New Roman" panose="02020603050405020304" pitchFamily="18" charset="0"/>
              </a:rPr>
              <a:t> coins, each coin has 2 possible states</a:t>
            </a:r>
          </a:p>
          <a:p>
            <a:pPr marL="342900" indent="-342900">
              <a:lnSpc>
                <a:spcPct val="110000"/>
              </a:lnSpc>
              <a:spcBef>
                <a:spcPct val="50000"/>
              </a:spcBef>
              <a:buFont typeface="Arial" panose="020B0604020202020204" pitchFamily="34" charset="0"/>
              <a:buChar char="•"/>
            </a:pPr>
            <a:r>
              <a:rPr lang="en-US" sz="2000" dirty="0">
                <a:cs typeface="Times New Roman" panose="02020603050405020304" pitchFamily="18" charset="0"/>
              </a:rPr>
              <a:t>The total number of microstates is 2</a:t>
            </a:r>
            <a:r>
              <a:rPr lang="en-US" sz="2000" baseline="30000" dirty="0">
                <a:cs typeface="Times New Roman" panose="02020603050405020304" pitchFamily="18" charset="0"/>
              </a:rPr>
              <a:t>N</a:t>
            </a:r>
            <a:r>
              <a:rPr lang="en-US" sz="2000" dirty="0">
                <a:cs typeface="Times New Roman" panose="02020603050405020304" pitchFamily="18" charset="0"/>
              </a:rPr>
              <a:t>.</a:t>
            </a:r>
          </a:p>
          <a:p>
            <a:pPr marL="342900" indent="-342900">
              <a:lnSpc>
                <a:spcPct val="110000"/>
              </a:lnSpc>
              <a:spcBef>
                <a:spcPct val="50000"/>
              </a:spcBef>
              <a:buFont typeface="Arial" panose="020B0604020202020204" pitchFamily="34" charset="0"/>
              <a:buChar char="•"/>
            </a:pPr>
            <a:r>
              <a:rPr lang="en-US" sz="2000" dirty="0">
                <a:cs typeface="Times New Roman" panose="02020603050405020304" pitchFamily="18" charset="0"/>
              </a:rPr>
              <a:t>Total number of macrostates is N+1.</a:t>
            </a:r>
          </a:p>
          <a:p>
            <a:pPr marL="342900" indent="-342900">
              <a:lnSpc>
                <a:spcPct val="110000"/>
              </a:lnSpc>
              <a:spcBef>
                <a:spcPct val="50000"/>
              </a:spcBef>
              <a:buFont typeface="Arial" panose="020B0604020202020204" pitchFamily="34" charset="0"/>
              <a:buChar char="•"/>
            </a:pPr>
            <a:r>
              <a:rPr lang="en-US" sz="2000" dirty="0">
                <a:solidFill>
                  <a:srgbClr val="FF0000"/>
                </a:solidFill>
                <a:cs typeface="Times New Roman" panose="02020603050405020304" pitchFamily="18" charset="0"/>
              </a:rPr>
              <a:t>Multiplicity </a:t>
            </a:r>
            <a:r>
              <a:rPr lang="en-US" sz="2000" dirty="0">
                <a:cs typeface="Times New Roman" panose="02020603050405020304" pitchFamily="18" charset="0"/>
              </a:rPr>
              <a:t>of the macrostate with</a:t>
            </a:r>
            <a:r>
              <a:rPr lang="en-US" sz="2000" i="1" dirty="0">
                <a:cs typeface="Times New Roman" panose="02020603050405020304" pitchFamily="18" charset="0"/>
              </a:rPr>
              <a:t> n </a:t>
            </a:r>
            <a:r>
              <a:rPr lang="en-US" sz="2000" dirty="0">
                <a:cs typeface="Times New Roman" panose="02020603050405020304" pitchFamily="18" charset="0"/>
              </a:rPr>
              <a:t>heads (the number of “combinations” of </a:t>
            </a:r>
            <a:r>
              <a:rPr lang="en-US" sz="2000" i="1" dirty="0">
                <a:cs typeface="Times New Roman" panose="02020603050405020304" pitchFamily="18" charset="0"/>
              </a:rPr>
              <a:t>n</a:t>
            </a:r>
            <a:r>
              <a:rPr lang="en-US" sz="2000" dirty="0">
                <a:cs typeface="Times New Roman" panose="02020603050405020304" pitchFamily="18" charset="0"/>
              </a:rPr>
              <a:t> objects out of </a:t>
            </a:r>
            <a:r>
              <a:rPr lang="en-US" sz="2000" i="1" dirty="0">
                <a:cs typeface="Times New Roman" panose="02020603050405020304" pitchFamily="18" charset="0"/>
              </a:rPr>
              <a:t>N</a:t>
            </a:r>
            <a:r>
              <a:rPr lang="en-US" sz="2000" dirty="0">
                <a:cs typeface="Times New Roman" panose="02020603050405020304" pitchFamily="18" charset="0"/>
              </a:rPr>
              <a:t>) is:</a:t>
            </a:r>
          </a:p>
          <a:p>
            <a:pPr marL="342900" indent="-342900">
              <a:lnSpc>
                <a:spcPct val="110000"/>
              </a:lnSpc>
              <a:spcBef>
                <a:spcPct val="50000"/>
              </a:spcBef>
              <a:buFont typeface="Arial" panose="020B0604020202020204" pitchFamily="34" charset="0"/>
              <a:buChar char="•"/>
            </a:pPr>
            <a:endParaRPr lang="en-US" sz="1800" dirty="0">
              <a:latin typeface="Arial" charset="0"/>
            </a:endParaRP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87014A2E-E9D9-4568-B6B3-6EECAA27ABAD}"/>
                  </a:ext>
                </a:extLst>
              </p:cNvPr>
              <p:cNvSpPr txBox="1"/>
              <p:nvPr/>
            </p:nvSpPr>
            <p:spPr>
              <a:xfrm>
                <a:off x="2514600" y="4191000"/>
                <a:ext cx="4114800" cy="715581"/>
              </a:xfrm>
              <a:prstGeom prst="rect">
                <a:avLst/>
              </a:prstGeom>
              <a:solidFill>
                <a:schemeClr val="accent5"/>
              </a:solidFill>
              <a:ln w="19050">
                <a:solidFill>
                  <a:srgbClr val="FF0000"/>
                </a:solidFill>
              </a:ln>
            </p:spPr>
            <p:txBody>
              <a:bodyPr wrap="square" lIns="0" tIns="0" rIns="0" bIns="0" rtlCol="0">
                <a:spAutoFit/>
              </a:bodyPr>
              <a:lstStyle/>
              <a:p>
                <a:pPr algn="ctr"/>
                <a14:m>
                  <m:oMath xmlns:m="http://schemas.openxmlformats.org/officeDocument/2006/math">
                    <m:r>
                      <m:rPr>
                        <m:sty m:val="p"/>
                      </m:rPr>
                      <a:rPr lang="el-GR" sz="2800" i="1" smtClean="0">
                        <a:latin typeface="Cambria Math" panose="02040503050406030204" pitchFamily="18" charset="0"/>
                        <a:ea typeface="Cambria Math" panose="02040503050406030204" pitchFamily="18" charset="0"/>
                      </a:rPr>
                      <m:t>Ω</m:t>
                    </m:r>
                    <m:d>
                      <m:dPr>
                        <m:ctrlPr>
                          <a:rPr lang="el-GR" sz="2800" i="1">
                            <a:latin typeface="Cambria Math" panose="02040503050406030204" pitchFamily="18" charset="0"/>
                            <a:ea typeface="Cambria Math" panose="02040503050406030204" pitchFamily="18" charset="0"/>
                          </a:rPr>
                        </m:ctrlPr>
                      </m:dPr>
                      <m:e>
                        <m:r>
                          <a:rPr lang="en-US" sz="2800" b="0" i="1" smtClean="0">
                            <a:latin typeface="Cambria Math" panose="02040503050406030204" pitchFamily="18" charset="0"/>
                            <a:ea typeface="Cambria Math" panose="02040503050406030204" pitchFamily="18" charset="0"/>
                          </a:rPr>
                          <m:t>𝑁</m:t>
                        </m:r>
                        <m:r>
                          <a:rPr lang="en-US" sz="2800" b="0" i="1" smtClean="0">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𝑛</m:t>
                        </m:r>
                      </m:e>
                    </m:d>
                    <m:r>
                      <a:rPr lang="en-US" sz="2800">
                        <a:latin typeface="Cambria Math" panose="02040503050406030204" pitchFamily="18" charset="0"/>
                        <a:ea typeface="Cambria Math" panose="02040503050406030204" pitchFamily="18" charset="0"/>
                      </a:rPr>
                      <m:t>=</m:t>
                    </m:r>
                  </m:oMath>
                </a14:m>
                <a:r>
                  <a:rPr lang="en-US" sz="2800" dirty="0"/>
                  <a:t> </a:t>
                </a:r>
                <a14:m>
                  <m:oMath xmlns:m="http://schemas.openxmlformats.org/officeDocument/2006/math">
                    <m:f>
                      <m:fPr>
                        <m:ctrlPr>
                          <a:rPr lang="en-US" sz="2800" b="0" i="1" dirty="0" smtClean="0">
                            <a:latin typeface="Cambria Math" panose="02040503050406030204" pitchFamily="18" charset="0"/>
                          </a:rPr>
                        </m:ctrlPr>
                      </m:fPr>
                      <m:num>
                        <m:r>
                          <a:rPr lang="en-US" sz="2800" b="0" i="1" dirty="0" smtClean="0">
                            <a:latin typeface="Cambria Math" panose="02040503050406030204" pitchFamily="18" charset="0"/>
                          </a:rPr>
                          <m:t>𝑁</m:t>
                        </m:r>
                        <m:r>
                          <a:rPr lang="en-US" sz="2800" b="0" i="1" dirty="0" smtClean="0">
                            <a:latin typeface="Cambria Math" panose="02040503050406030204" pitchFamily="18" charset="0"/>
                          </a:rPr>
                          <m:t>!</m:t>
                        </m:r>
                      </m:num>
                      <m:den>
                        <m:r>
                          <a:rPr lang="en-US" sz="2800" b="0" i="1" dirty="0" smtClean="0">
                            <a:latin typeface="Cambria Math" panose="02040503050406030204" pitchFamily="18" charset="0"/>
                          </a:rPr>
                          <m:t>𝑛</m:t>
                        </m:r>
                        <m:r>
                          <a:rPr lang="en-US" sz="2800" b="0" i="1" dirty="0" smtClean="0">
                            <a:latin typeface="Cambria Math" panose="02040503050406030204" pitchFamily="18" charset="0"/>
                          </a:rPr>
                          <m:t>!</m:t>
                        </m:r>
                        <m:d>
                          <m:dPr>
                            <m:ctrlPr>
                              <a:rPr lang="en-US" sz="2800" b="0" i="1" dirty="0" smtClean="0">
                                <a:latin typeface="Cambria Math" panose="02040503050406030204" pitchFamily="18" charset="0"/>
                              </a:rPr>
                            </m:ctrlPr>
                          </m:dPr>
                          <m:e>
                            <m:r>
                              <a:rPr lang="en-US" sz="2800" b="0" i="1" dirty="0" smtClean="0">
                                <a:latin typeface="Cambria Math" panose="02040503050406030204" pitchFamily="18" charset="0"/>
                              </a:rPr>
                              <m:t>𝑁</m:t>
                            </m:r>
                            <m:r>
                              <a:rPr lang="en-US" sz="2800" b="0" i="1" dirty="0" smtClean="0">
                                <a:latin typeface="Cambria Math" panose="02040503050406030204" pitchFamily="18" charset="0"/>
                              </a:rPr>
                              <m:t>−</m:t>
                            </m:r>
                            <m:r>
                              <a:rPr lang="en-US" sz="2800" b="0" i="1" dirty="0" smtClean="0">
                                <a:latin typeface="Cambria Math" panose="02040503050406030204" pitchFamily="18" charset="0"/>
                              </a:rPr>
                              <m:t>𝑛</m:t>
                            </m:r>
                          </m:e>
                        </m:d>
                        <m:r>
                          <a:rPr lang="en-US" sz="2800" b="0" i="1" dirty="0" smtClean="0">
                            <a:latin typeface="Cambria Math" panose="02040503050406030204" pitchFamily="18" charset="0"/>
                          </a:rPr>
                          <m:t>!</m:t>
                        </m:r>
                      </m:den>
                    </m:f>
                    <m:r>
                      <a:rPr lang="en-US" sz="2800" b="0" i="0" dirty="0" smtClean="0">
                        <a:latin typeface="Cambria Math" panose="02040503050406030204" pitchFamily="18" charset="0"/>
                      </a:rPr>
                      <m:t>=</m:t>
                    </m:r>
                    <m:d>
                      <m:dPr>
                        <m:ctrlPr>
                          <a:rPr lang="en-US" sz="2800" b="0" i="1" dirty="0" smtClean="0">
                            <a:latin typeface="Cambria Math" panose="02040503050406030204" pitchFamily="18" charset="0"/>
                          </a:rPr>
                        </m:ctrlPr>
                      </m:dPr>
                      <m:e>
                        <m:m>
                          <m:mPr>
                            <m:mcs>
                              <m:mc>
                                <m:mcPr>
                                  <m:count m:val="1"/>
                                  <m:mcJc m:val="center"/>
                                </m:mcPr>
                              </m:mc>
                            </m:mcs>
                            <m:ctrlPr>
                              <a:rPr lang="en-US" sz="2800" b="0" i="1" dirty="0" smtClean="0">
                                <a:latin typeface="Cambria Math" panose="02040503050406030204" pitchFamily="18" charset="0"/>
                              </a:rPr>
                            </m:ctrlPr>
                          </m:mPr>
                          <m:mr>
                            <m:e>
                              <m:r>
                                <a:rPr lang="en-US" sz="2800" b="0" i="1" dirty="0" smtClean="0">
                                  <a:latin typeface="Cambria Math" panose="02040503050406030204" pitchFamily="18" charset="0"/>
                                </a:rPr>
                                <m:t>𝑁</m:t>
                              </m:r>
                            </m:e>
                          </m:mr>
                          <m:mr>
                            <m:e>
                              <m:r>
                                <a:rPr lang="en-US" sz="2800" b="0" i="1" dirty="0" smtClean="0">
                                  <a:latin typeface="Cambria Math" panose="02040503050406030204" pitchFamily="18" charset="0"/>
                                </a:rPr>
                                <m:t>𝑛</m:t>
                              </m:r>
                            </m:e>
                          </m:mr>
                        </m:m>
                      </m:e>
                    </m:d>
                  </m:oMath>
                </a14:m>
                <a:endParaRPr lang="en-US" sz="2800" dirty="0"/>
              </a:p>
            </p:txBody>
          </p:sp>
        </mc:Choice>
        <mc:Fallback xmlns="">
          <p:sp>
            <p:nvSpPr>
              <p:cNvPr id="5" name="TextBox 4">
                <a:extLst>
                  <a:ext uri="{FF2B5EF4-FFF2-40B4-BE49-F238E27FC236}">
                    <a16:creationId xmlns:a16="http://schemas.microsoft.com/office/drawing/2014/main" id="{87014A2E-E9D9-4568-B6B3-6EECAA27ABAD}"/>
                  </a:ext>
                </a:extLst>
              </p:cNvPr>
              <p:cNvSpPr txBox="1">
                <a:spLocks noRot="1" noChangeAspect="1" noMove="1" noResize="1" noEditPoints="1" noAdjustHandles="1" noChangeArrowheads="1" noChangeShapeType="1" noTextEdit="1"/>
              </p:cNvSpPr>
              <p:nvPr/>
            </p:nvSpPr>
            <p:spPr>
              <a:xfrm>
                <a:off x="2514600" y="4191000"/>
                <a:ext cx="4114800" cy="715581"/>
              </a:xfrm>
              <a:prstGeom prst="rect">
                <a:avLst/>
              </a:prstGeom>
              <a:blipFill>
                <a:blip r:embed="rId2"/>
                <a:stretch>
                  <a:fillRect/>
                </a:stretch>
              </a:blipFill>
              <a:ln w="19050">
                <a:solidFill>
                  <a:srgbClr val="FF0000"/>
                </a:solidFill>
              </a:ln>
            </p:spPr>
            <p:txBody>
              <a:bodyPr/>
              <a:lstStyle/>
              <a:p>
                <a:r>
                  <a:rPr lang="en-US">
                    <a:noFill/>
                  </a:rPr>
                  <a:t> </a:t>
                </a:r>
              </a:p>
            </p:txBody>
          </p:sp>
        </mc:Fallback>
      </mc:AlternateContent>
      <p:sp>
        <p:nvSpPr>
          <p:cNvPr id="2" name="TextBox 1">
            <a:extLst>
              <a:ext uri="{FF2B5EF4-FFF2-40B4-BE49-F238E27FC236}">
                <a16:creationId xmlns:a16="http://schemas.microsoft.com/office/drawing/2014/main" id="{54B73387-DEE6-4436-B054-44B167FB08CF}"/>
              </a:ext>
            </a:extLst>
          </p:cNvPr>
          <p:cNvSpPr txBox="1"/>
          <p:nvPr/>
        </p:nvSpPr>
        <p:spPr>
          <a:xfrm>
            <a:off x="3276600" y="881757"/>
            <a:ext cx="1600200" cy="461665"/>
          </a:xfrm>
          <a:prstGeom prst="rect">
            <a:avLst/>
          </a:prstGeom>
          <a:noFill/>
        </p:spPr>
        <p:txBody>
          <a:bodyPr wrap="square" rtlCol="0">
            <a:spAutoFit/>
          </a:bodyPr>
          <a:lstStyle/>
          <a:p>
            <a:r>
              <a:rPr lang="en-US" sz="2400" b="1" dirty="0"/>
              <a:t>In general</a:t>
            </a:r>
          </a:p>
        </p:txBody>
      </p:sp>
    </p:spTree>
    <p:extLst>
      <p:ext uri="{BB962C8B-B14F-4D97-AF65-F5344CB8AC3E}">
        <p14:creationId xmlns:p14="http://schemas.microsoft.com/office/powerpoint/2010/main" val="1937590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81D454D-B435-4EE0-BEB9-EF20B69E645C}"/>
              </a:ext>
            </a:extLst>
          </p:cNvPr>
          <p:cNvPicPr>
            <a:picLocks noChangeAspect="1"/>
          </p:cNvPicPr>
          <p:nvPr/>
        </p:nvPicPr>
        <p:blipFill>
          <a:blip r:embed="rId2"/>
          <a:stretch>
            <a:fillRect/>
          </a:stretch>
        </p:blipFill>
        <p:spPr>
          <a:xfrm>
            <a:off x="-35852" y="381000"/>
            <a:ext cx="9179852" cy="6096000"/>
          </a:xfrm>
          <a:prstGeom prst="rect">
            <a:avLst/>
          </a:prstGeom>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34BEC6D2-623F-4EB7-B1BD-660793A3EDDF}"/>
                  </a:ext>
                </a:extLst>
              </p:cNvPr>
              <p:cNvSpPr txBox="1"/>
              <p:nvPr/>
            </p:nvSpPr>
            <p:spPr>
              <a:xfrm>
                <a:off x="5867400" y="1371600"/>
                <a:ext cx="2895600" cy="511230"/>
              </a:xfrm>
              <a:prstGeom prst="rect">
                <a:avLst/>
              </a:prstGeom>
              <a:solidFill>
                <a:schemeClr val="accent5"/>
              </a:solidFill>
              <a:ln w="19050">
                <a:noFill/>
              </a:ln>
            </p:spPr>
            <p:txBody>
              <a:bodyPr wrap="square" lIns="0" tIns="0" rIns="0" bIns="0" rtlCol="0">
                <a:spAutoFit/>
              </a:bodyPr>
              <a:lstStyle/>
              <a:p>
                <a14:m>
                  <m:oMath xmlns:m="http://schemas.openxmlformats.org/officeDocument/2006/math">
                    <m:r>
                      <m:rPr>
                        <m:sty m:val="p"/>
                      </m:rPr>
                      <a:rPr lang="el-GR" sz="2000" i="1" smtClean="0">
                        <a:latin typeface="Cambria Math" panose="02040503050406030204" pitchFamily="18" charset="0"/>
                        <a:ea typeface="Cambria Math" panose="02040503050406030204" pitchFamily="18" charset="0"/>
                      </a:rPr>
                      <m:t>Ω</m:t>
                    </m:r>
                    <m:d>
                      <m:dPr>
                        <m:ctrlPr>
                          <a:rPr lang="el-GR" sz="2000" i="1">
                            <a:latin typeface="Cambria Math" panose="02040503050406030204" pitchFamily="18" charset="0"/>
                            <a:ea typeface="Cambria Math" panose="02040503050406030204" pitchFamily="18" charset="0"/>
                          </a:rPr>
                        </m:ctrlPr>
                      </m:dPr>
                      <m:e>
                        <m:r>
                          <a:rPr lang="en-US" sz="2000" b="0" i="1" smtClean="0">
                            <a:latin typeface="Cambria Math" panose="02040503050406030204" pitchFamily="18" charset="0"/>
                            <a:ea typeface="Cambria Math" panose="02040503050406030204" pitchFamily="18" charset="0"/>
                          </a:rPr>
                          <m:t>𝑁</m:t>
                        </m:r>
                        <m:r>
                          <a:rPr lang="en-US" sz="2000" b="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𝑛</m:t>
                        </m:r>
                      </m:e>
                    </m:d>
                    <m:r>
                      <a:rPr lang="en-US" sz="2000">
                        <a:latin typeface="Cambria Math" panose="02040503050406030204" pitchFamily="18" charset="0"/>
                        <a:ea typeface="Cambria Math" panose="02040503050406030204" pitchFamily="18" charset="0"/>
                      </a:rPr>
                      <m:t>=</m:t>
                    </m:r>
                  </m:oMath>
                </a14:m>
                <a:r>
                  <a:rPr lang="en-US" sz="2000" dirty="0"/>
                  <a:t> </a:t>
                </a:r>
                <a14:m>
                  <m:oMath xmlns:m="http://schemas.openxmlformats.org/officeDocument/2006/math">
                    <m:f>
                      <m:fPr>
                        <m:ctrlPr>
                          <a:rPr lang="en-US" sz="2000" b="0" i="1" dirty="0" smtClean="0">
                            <a:latin typeface="Cambria Math" panose="02040503050406030204" pitchFamily="18" charset="0"/>
                          </a:rPr>
                        </m:ctrlPr>
                      </m:fPr>
                      <m:num>
                        <m:r>
                          <a:rPr lang="en-US" sz="2000" b="0" i="1" dirty="0" smtClean="0">
                            <a:latin typeface="Cambria Math" panose="02040503050406030204" pitchFamily="18" charset="0"/>
                          </a:rPr>
                          <m:t>𝑁</m:t>
                        </m:r>
                        <m:r>
                          <a:rPr lang="en-US" sz="2000" b="0" i="1" dirty="0" smtClean="0">
                            <a:latin typeface="Cambria Math" panose="02040503050406030204" pitchFamily="18" charset="0"/>
                          </a:rPr>
                          <m:t>!</m:t>
                        </m:r>
                      </m:num>
                      <m:den>
                        <m:r>
                          <a:rPr lang="en-US" sz="2000" b="0" i="1" dirty="0" smtClean="0">
                            <a:latin typeface="Cambria Math" panose="02040503050406030204" pitchFamily="18" charset="0"/>
                          </a:rPr>
                          <m:t>𝑛</m:t>
                        </m:r>
                        <m:r>
                          <a:rPr lang="en-US" sz="2000" b="0" i="1" dirty="0" smtClean="0">
                            <a:latin typeface="Cambria Math" panose="02040503050406030204" pitchFamily="18" charset="0"/>
                          </a:rPr>
                          <m:t>!</m:t>
                        </m:r>
                        <m:d>
                          <m:dPr>
                            <m:ctrlPr>
                              <a:rPr lang="en-US" sz="2000" b="0" i="1" dirty="0" smtClean="0">
                                <a:latin typeface="Cambria Math" panose="02040503050406030204" pitchFamily="18" charset="0"/>
                              </a:rPr>
                            </m:ctrlPr>
                          </m:dPr>
                          <m:e>
                            <m:r>
                              <a:rPr lang="en-US" sz="2000" b="0" i="1" dirty="0" smtClean="0">
                                <a:latin typeface="Cambria Math" panose="02040503050406030204" pitchFamily="18" charset="0"/>
                              </a:rPr>
                              <m:t>𝑁</m:t>
                            </m:r>
                            <m:r>
                              <a:rPr lang="en-US" sz="2000" b="0" i="1" dirty="0" smtClean="0">
                                <a:latin typeface="Cambria Math" panose="02040503050406030204" pitchFamily="18" charset="0"/>
                              </a:rPr>
                              <m:t>−</m:t>
                            </m:r>
                            <m:r>
                              <a:rPr lang="en-US" sz="2000" b="0" i="1" dirty="0" smtClean="0">
                                <a:latin typeface="Cambria Math" panose="02040503050406030204" pitchFamily="18" charset="0"/>
                              </a:rPr>
                              <m:t>𝑛</m:t>
                            </m:r>
                          </m:e>
                        </m:d>
                        <m:r>
                          <a:rPr lang="en-US" sz="2000" b="0" i="1" dirty="0" smtClean="0">
                            <a:latin typeface="Cambria Math" panose="02040503050406030204" pitchFamily="18" charset="0"/>
                          </a:rPr>
                          <m:t>!</m:t>
                        </m:r>
                      </m:den>
                    </m:f>
                    <m:r>
                      <a:rPr lang="en-US" sz="2000" b="0" i="0" dirty="0" smtClean="0">
                        <a:latin typeface="Cambria Math" panose="02040503050406030204" pitchFamily="18" charset="0"/>
                      </a:rPr>
                      <m:t>=</m:t>
                    </m:r>
                    <m:d>
                      <m:dPr>
                        <m:ctrlPr>
                          <a:rPr lang="en-US" sz="2000" b="0" i="1" dirty="0" smtClean="0">
                            <a:latin typeface="Cambria Math" panose="02040503050406030204" pitchFamily="18" charset="0"/>
                          </a:rPr>
                        </m:ctrlPr>
                      </m:dPr>
                      <m:e>
                        <m:m>
                          <m:mPr>
                            <m:mcs>
                              <m:mc>
                                <m:mcPr>
                                  <m:count m:val="1"/>
                                  <m:mcJc m:val="center"/>
                                </m:mcPr>
                              </m:mc>
                            </m:mcs>
                            <m:ctrlPr>
                              <a:rPr lang="en-US" sz="2000" b="0" i="1" dirty="0" smtClean="0">
                                <a:latin typeface="Cambria Math" panose="02040503050406030204" pitchFamily="18" charset="0"/>
                              </a:rPr>
                            </m:ctrlPr>
                          </m:mPr>
                          <m:mr>
                            <m:e>
                              <m:r>
                                <a:rPr lang="en-US" sz="2000" b="0" i="1" dirty="0" smtClean="0">
                                  <a:latin typeface="Cambria Math" panose="02040503050406030204" pitchFamily="18" charset="0"/>
                                </a:rPr>
                                <m:t>𝑁</m:t>
                              </m:r>
                            </m:e>
                          </m:mr>
                          <m:mr>
                            <m:e>
                              <m:r>
                                <a:rPr lang="en-US" sz="2000" b="0" i="1" dirty="0" smtClean="0">
                                  <a:latin typeface="Cambria Math" panose="02040503050406030204" pitchFamily="18" charset="0"/>
                                </a:rPr>
                                <m:t>𝑛</m:t>
                              </m:r>
                            </m:e>
                          </m:mr>
                        </m:m>
                      </m:e>
                    </m:d>
                  </m:oMath>
                </a14:m>
                <a:endParaRPr lang="en-US" sz="2000" dirty="0"/>
              </a:p>
            </p:txBody>
          </p:sp>
        </mc:Choice>
        <mc:Fallback xmlns="">
          <p:sp>
            <p:nvSpPr>
              <p:cNvPr id="8" name="TextBox 7">
                <a:extLst>
                  <a:ext uri="{FF2B5EF4-FFF2-40B4-BE49-F238E27FC236}">
                    <a16:creationId xmlns:a16="http://schemas.microsoft.com/office/drawing/2014/main" id="{34BEC6D2-623F-4EB7-B1BD-660793A3EDDF}"/>
                  </a:ext>
                </a:extLst>
              </p:cNvPr>
              <p:cNvSpPr txBox="1">
                <a:spLocks noRot="1" noChangeAspect="1" noMove="1" noResize="1" noEditPoints="1" noAdjustHandles="1" noChangeArrowheads="1" noChangeShapeType="1" noTextEdit="1"/>
              </p:cNvSpPr>
              <p:nvPr/>
            </p:nvSpPr>
            <p:spPr>
              <a:xfrm>
                <a:off x="5867400" y="1371600"/>
                <a:ext cx="2895600" cy="511230"/>
              </a:xfrm>
              <a:prstGeom prst="rect">
                <a:avLst/>
              </a:prstGeom>
              <a:blipFill>
                <a:blip r:embed="rId3"/>
                <a:stretch>
                  <a:fillRect/>
                </a:stretch>
              </a:blipFill>
              <a:ln w="1905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D44987E-DE6B-4E90-97C0-624D40639A07}"/>
                  </a:ext>
                </a:extLst>
              </p:cNvPr>
              <p:cNvSpPr txBox="1"/>
              <p:nvPr/>
            </p:nvSpPr>
            <p:spPr>
              <a:xfrm>
                <a:off x="6400800" y="3081899"/>
                <a:ext cx="2057400" cy="640816"/>
              </a:xfrm>
              <a:prstGeom prst="rect">
                <a:avLst/>
              </a:prstGeom>
              <a:solidFill>
                <a:schemeClr val="accent5"/>
              </a:solid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𝑃</m:t>
                      </m:r>
                      <m:r>
                        <a:rPr lang="en-US" sz="2000" b="0" i="1" smtClean="0">
                          <a:latin typeface="Cambria Math" panose="02040503050406030204" pitchFamily="18" charset="0"/>
                        </a:rPr>
                        <m:t>(</m:t>
                      </m:r>
                      <m:r>
                        <a:rPr lang="en-US" sz="2000" b="0" i="1" smtClean="0">
                          <a:latin typeface="Cambria Math" panose="02040503050406030204" pitchFamily="18" charset="0"/>
                        </a:rPr>
                        <m:t>𝑛</m:t>
                      </m:r>
                      <m:r>
                        <a:rPr lang="en-US" sz="2000" b="0" i="1" smtClean="0">
                          <a:latin typeface="Cambria Math" panose="02040503050406030204" pitchFamily="18" charset="0"/>
                        </a:rPr>
                        <m:t>)=</m:t>
                      </m:r>
                      <m:f>
                        <m:fPr>
                          <m:ctrlPr>
                            <a:rPr lang="en-US" sz="2000" i="1" smtClean="0">
                              <a:latin typeface="Cambria Math" panose="02040503050406030204" pitchFamily="18" charset="0"/>
                            </a:rPr>
                          </m:ctrlPr>
                        </m:fPr>
                        <m:num>
                          <m:r>
                            <m:rPr>
                              <m:sty m:val="p"/>
                            </m:rPr>
                            <a:rPr lang="el-GR" sz="2000" i="1" smtClean="0">
                              <a:latin typeface="Cambria Math" panose="02040503050406030204" pitchFamily="18" charset="0"/>
                              <a:ea typeface="Cambria Math" panose="02040503050406030204" pitchFamily="18" charset="0"/>
                            </a:rPr>
                            <m:t>Ω</m:t>
                          </m:r>
                          <m:d>
                            <m:dPr>
                              <m:ctrlPr>
                                <a:rPr lang="el-GR" sz="2000" i="1" smtClean="0">
                                  <a:latin typeface="Cambria Math" panose="02040503050406030204" pitchFamily="18" charset="0"/>
                                  <a:ea typeface="Cambria Math" panose="02040503050406030204" pitchFamily="18" charset="0"/>
                                </a:rPr>
                              </m:ctrlPr>
                            </m:dPr>
                            <m:e>
                              <m:r>
                                <a:rPr lang="en-US" sz="2000" b="0" i="1" smtClean="0">
                                  <a:latin typeface="Cambria Math" panose="02040503050406030204" pitchFamily="18" charset="0"/>
                                  <a:ea typeface="Cambria Math" panose="02040503050406030204" pitchFamily="18" charset="0"/>
                                </a:rPr>
                                <m:t>𝑛</m:t>
                              </m:r>
                            </m:e>
                          </m:d>
                        </m:num>
                        <m:den>
                          <m:r>
                            <m:rPr>
                              <m:sty m:val="p"/>
                            </m:rPr>
                            <a:rPr lang="el-GR" sz="2000" i="1">
                              <a:latin typeface="Cambria Math" panose="02040503050406030204" pitchFamily="18" charset="0"/>
                              <a:ea typeface="Cambria Math" panose="02040503050406030204" pitchFamily="18" charset="0"/>
                            </a:rPr>
                            <m:t>Ω</m:t>
                          </m:r>
                          <m:d>
                            <m:dPr>
                              <m:ctrlPr>
                                <a:rPr lang="el-GR" sz="2000" i="1">
                                  <a:latin typeface="Cambria Math" panose="02040503050406030204" pitchFamily="18" charset="0"/>
                                  <a:ea typeface="Cambria Math" panose="02040503050406030204" pitchFamily="18" charset="0"/>
                                </a:rPr>
                              </m:ctrlPr>
                            </m:dPr>
                            <m:e>
                              <m:r>
                                <a:rPr lang="en-US" sz="2000" b="0" i="1" smtClean="0">
                                  <a:latin typeface="Cambria Math" panose="02040503050406030204" pitchFamily="18" charset="0"/>
                                  <a:ea typeface="Cambria Math" panose="02040503050406030204" pitchFamily="18" charset="0"/>
                                </a:rPr>
                                <m:t>𝑎𝑙𝑙</m:t>
                              </m:r>
                            </m:e>
                          </m:d>
                        </m:den>
                      </m:f>
                    </m:oMath>
                  </m:oMathPara>
                </a14:m>
                <a:endParaRPr lang="en-US" sz="2000" dirty="0"/>
              </a:p>
            </p:txBody>
          </p:sp>
        </mc:Choice>
        <mc:Fallback xmlns="">
          <p:sp>
            <p:nvSpPr>
              <p:cNvPr id="9" name="TextBox 8">
                <a:extLst>
                  <a:ext uri="{FF2B5EF4-FFF2-40B4-BE49-F238E27FC236}">
                    <a16:creationId xmlns:a16="http://schemas.microsoft.com/office/drawing/2014/main" id="{8D44987E-DE6B-4E90-97C0-624D40639A07}"/>
                  </a:ext>
                </a:extLst>
              </p:cNvPr>
              <p:cNvSpPr txBox="1">
                <a:spLocks noRot="1" noChangeAspect="1" noMove="1" noResize="1" noEditPoints="1" noAdjustHandles="1" noChangeArrowheads="1" noChangeShapeType="1" noTextEdit="1"/>
              </p:cNvSpPr>
              <p:nvPr/>
            </p:nvSpPr>
            <p:spPr>
              <a:xfrm>
                <a:off x="6400800" y="3081899"/>
                <a:ext cx="2057400" cy="640816"/>
              </a:xfrm>
              <a:prstGeom prst="rect">
                <a:avLst/>
              </a:prstGeom>
              <a:blipFill>
                <a:blip r:embed="rId4"/>
                <a:stretch>
                  <a:fillRect/>
                </a:stretch>
              </a:blipFill>
            </p:spPr>
            <p:txBody>
              <a:bodyPr/>
              <a:lstStyle/>
              <a:p>
                <a:r>
                  <a:rPr lang="en-US">
                    <a:noFill/>
                  </a:rPr>
                  <a:t> </a:t>
                </a:r>
              </a:p>
            </p:txBody>
          </p:sp>
        </mc:Fallback>
      </mc:AlternateContent>
      <p:sp>
        <p:nvSpPr>
          <p:cNvPr id="10" name="TextBox 9">
            <a:extLst>
              <a:ext uri="{FF2B5EF4-FFF2-40B4-BE49-F238E27FC236}">
                <a16:creationId xmlns:a16="http://schemas.microsoft.com/office/drawing/2014/main" id="{802DBEA1-FFF7-417B-B44F-E7A3F7955758}"/>
              </a:ext>
            </a:extLst>
          </p:cNvPr>
          <p:cNvSpPr txBox="1"/>
          <p:nvPr/>
        </p:nvSpPr>
        <p:spPr>
          <a:xfrm>
            <a:off x="7772400" y="5715000"/>
            <a:ext cx="838200" cy="400110"/>
          </a:xfrm>
          <a:prstGeom prst="rect">
            <a:avLst/>
          </a:prstGeom>
          <a:noFill/>
          <a:ln w="15875">
            <a:solidFill>
              <a:srgbClr val="FF0000"/>
            </a:solidFill>
          </a:ln>
        </p:spPr>
        <p:txBody>
          <a:bodyPr wrap="square" rtlCol="0">
            <a:spAutoFit/>
          </a:bodyPr>
          <a:lstStyle/>
          <a:p>
            <a:pPr algn="ctr"/>
            <a:r>
              <a:rPr lang="en-US" sz="2000" dirty="0"/>
              <a:t>0! = 1</a:t>
            </a:r>
          </a:p>
        </p:txBody>
      </p:sp>
    </p:spTree>
    <p:extLst>
      <p:ext uri="{BB962C8B-B14F-4D97-AF65-F5344CB8AC3E}">
        <p14:creationId xmlns:p14="http://schemas.microsoft.com/office/powerpoint/2010/main" val="801497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A2571EE-CE9A-4911-9871-F6E1567CEE3F}"/>
              </a:ext>
            </a:extLst>
          </p:cNvPr>
          <p:cNvPicPr>
            <a:picLocks noChangeAspect="1"/>
          </p:cNvPicPr>
          <p:nvPr/>
        </p:nvPicPr>
        <p:blipFill>
          <a:blip r:embed="rId2"/>
          <a:stretch>
            <a:fillRect/>
          </a:stretch>
        </p:blipFill>
        <p:spPr>
          <a:xfrm>
            <a:off x="43749" y="381000"/>
            <a:ext cx="9056502" cy="5039360"/>
          </a:xfrm>
          <a:prstGeom prst="rect">
            <a:avLst/>
          </a:prstGeom>
        </p:spPr>
      </p:pic>
    </p:spTree>
    <p:extLst>
      <p:ext uri="{BB962C8B-B14F-4D97-AF65-F5344CB8AC3E}">
        <p14:creationId xmlns:p14="http://schemas.microsoft.com/office/powerpoint/2010/main" val="410455490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2816</TotalTime>
  <Words>1694</Words>
  <Application>Microsoft Office PowerPoint</Application>
  <PresentationFormat>On-screen Show (4:3)</PresentationFormat>
  <Paragraphs>228</Paragraphs>
  <Slides>18</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Cambria Math</vt:lpstr>
      <vt:lpstr>Times New Roman</vt:lpstr>
      <vt:lpstr>Default Design</vt:lpstr>
      <vt:lpstr>Equation</vt:lpstr>
      <vt:lpstr>Chapter 2: The Second Law</vt:lpstr>
      <vt:lpstr>PowerPoint Presentation</vt:lpstr>
      <vt:lpstr>Macrostates and Microstates  (Ch. 2 )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Microstates</vt:lpstr>
      <vt:lpstr>Statistics  Probabilities of Macrostates</vt:lpstr>
      <vt:lpstr>Probability of a Macrostate, Multiplicity</vt:lpstr>
      <vt:lpstr>The Two-State Paramagnet</vt:lpstr>
      <vt:lpstr>The Multiplicity of Two-State Paramagnet</vt:lpstr>
      <vt:lpstr>PowerPoint Presentation</vt:lpstr>
      <vt:lpstr>Example</vt:lpstr>
      <vt:lpstr>PowerPoint Presentation</vt:lpstr>
    </vt:vector>
  </TitlesOfParts>
  <Company>Rutgers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 351     Thermal Physics      Spring 2009</dc:title>
  <dc:creator>Weida Wu</dc:creator>
  <cp:lastModifiedBy>Tariq Gilani</cp:lastModifiedBy>
  <cp:revision>168</cp:revision>
  <dcterms:created xsi:type="dcterms:W3CDTF">2008-12-22T02:42:35Z</dcterms:created>
  <dcterms:modified xsi:type="dcterms:W3CDTF">2022-02-18T02:48:03Z</dcterms:modified>
</cp:coreProperties>
</file>